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7.webp"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921" r:id="rId5"/>
  </p:sldMasterIdLst>
  <p:notesMasterIdLst>
    <p:notesMasterId r:id="rId36"/>
  </p:notesMasterIdLst>
  <p:handoutMasterIdLst>
    <p:handoutMasterId r:id="rId37"/>
  </p:handoutMasterIdLst>
  <p:sldIdLst>
    <p:sldId id="344" r:id="rId6"/>
    <p:sldId id="345" r:id="rId7"/>
    <p:sldId id="256" r:id="rId8"/>
    <p:sldId id="270" r:id="rId9"/>
    <p:sldId id="304" r:id="rId10"/>
    <p:sldId id="272" r:id="rId11"/>
    <p:sldId id="336" r:id="rId12"/>
    <p:sldId id="337" r:id="rId13"/>
    <p:sldId id="338" r:id="rId14"/>
    <p:sldId id="288" r:id="rId15"/>
    <p:sldId id="281" r:id="rId16"/>
    <p:sldId id="283" r:id="rId17"/>
    <p:sldId id="300" r:id="rId18"/>
    <p:sldId id="295" r:id="rId19"/>
    <p:sldId id="296" r:id="rId20"/>
    <p:sldId id="333" r:id="rId21"/>
    <p:sldId id="339" r:id="rId22"/>
    <p:sldId id="291" r:id="rId23"/>
    <p:sldId id="340" r:id="rId24"/>
    <p:sldId id="346" r:id="rId25"/>
    <p:sldId id="343" r:id="rId26"/>
    <p:sldId id="278" r:id="rId27"/>
    <p:sldId id="292" r:id="rId28"/>
    <p:sldId id="329" r:id="rId29"/>
    <p:sldId id="289" r:id="rId30"/>
    <p:sldId id="258" r:id="rId31"/>
    <p:sldId id="342" r:id="rId32"/>
    <p:sldId id="275" r:id="rId33"/>
    <p:sldId id="266" r:id="rId34"/>
    <p:sldId id="257" r:id="rId35"/>
  </p:sldIdLst>
  <p:sldSz cx="9144000" cy="4827588"/>
  <p:notesSz cx="6858000" cy="9144000"/>
  <p:defaultTextStyle>
    <a:defPPr>
      <a:defRPr lang="en-US"/>
    </a:defPPr>
    <a:lvl1pPr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5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7"/>
    <a:srgbClr val="D0DCED"/>
    <a:srgbClr val="002F5F"/>
    <a:srgbClr val="00BAA6"/>
    <a:srgbClr val="025C96"/>
    <a:srgbClr val="006B99"/>
    <a:srgbClr val="006778"/>
    <a:srgbClr val="475056"/>
    <a:srgbClr val="F05422"/>
    <a:srgbClr val="E2E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73678" autoAdjust="0"/>
  </p:normalViewPr>
  <p:slideViewPr>
    <p:cSldViewPr snapToGrid="0" snapToObjects="1">
      <p:cViewPr varScale="1">
        <p:scale>
          <a:sx n="43" d="100"/>
          <a:sy n="43" d="100"/>
        </p:scale>
        <p:origin x="996" y="44"/>
      </p:cViewPr>
      <p:guideLst>
        <p:guide orient="horz" pos="15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 Id="rId4"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 Id="rId4"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76D08-92F2-44B0-9640-0F8C31491C01}" type="doc">
      <dgm:prSet loTypeId="urn:microsoft.com/office/officeart/2005/8/layout/vList3" loCatId="list" qsTypeId="urn:microsoft.com/office/officeart/2005/8/quickstyle/simple1" qsCatId="simple" csTypeId="urn:microsoft.com/office/officeart/2005/8/colors/accent1_2" csCatId="accent1" phldr="1"/>
      <dgm:spPr/>
    </dgm:pt>
    <dgm:pt modelId="{D54FF75D-0B1A-42BB-A4AB-81FC9ED21165}">
      <dgm:prSet phldrT="[Text]" custT="1"/>
      <dgm:spPr/>
      <dgm:t>
        <a:bodyPr/>
        <a:lstStyle/>
        <a:p>
          <a:pPr algn="l"/>
          <a:r>
            <a:rPr lang="fi-FI" sz="1800" b="1" dirty="0">
              <a:latin typeface="Corbel"/>
              <a:cs typeface="Corbel"/>
            </a:rPr>
            <a:t>Omistajuuden ansiosta</a:t>
          </a:r>
          <a:br>
            <a:rPr lang="fi-FI" sz="1800" b="1" dirty="0">
              <a:latin typeface="Corbel"/>
              <a:cs typeface="Corbel"/>
            </a:rPr>
          </a:br>
          <a:r>
            <a:rPr lang="fi-FI" sz="1600" b="1" dirty="0">
              <a:latin typeface="Corbel"/>
              <a:cs typeface="Corbel"/>
            </a:rPr>
            <a:t>► </a:t>
          </a:r>
          <a:r>
            <a:rPr lang="fi-FI" sz="1600" dirty="0">
              <a:latin typeface="Corbel"/>
              <a:cs typeface="Corbel"/>
            </a:rPr>
            <a:t>CSC:n osaaminen on joustavasti ja tehokkaasti</a:t>
          </a:r>
          <a:br>
            <a:rPr lang="fi-FI" sz="1600" dirty="0">
              <a:latin typeface="Corbel"/>
              <a:cs typeface="Corbel"/>
            </a:rPr>
          </a:br>
          <a:r>
            <a:rPr lang="fi-FI" sz="1600" dirty="0">
              <a:latin typeface="Corbel"/>
              <a:cs typeface="Corbel"/>
            </a:rPr>
            <a:t>korkeakoulujen, tutkijoiden ja opettajien käytettävissä</a:t>
          </a:r>
        </a:p>
        <a:p>
          <a:pPr algn="l"/>
          <a:r>
            <a:rPr lang="fi-FI" sz="1600" b="1" dirty="0">
              <a:latin typeface="Corbel"/>
              <a:cs typeface="Corbel"/>
            </a:rPr>
            <a:t>► </a:t>
          </a:r>
          <a:r>
            <a:rPr lang="fi-FI" sz="1600" dirty="0">
              <a:latin typeface="Corbel"/>
              <a:cs typeface="Corbel"/>
            </a:rPr>
            <a:t>In house -toimijana tarjoamme tukea ja toteutamme ratkaisuja omistajiemme yhteisiin ja räätälöityihin tarpeisiin</a:t>
          </a:r>
        </a:p>
      </dgm:t>
    </dgm:pt>
    <dgm:pt modelId="{78F3BF38-623C-4090-B9FE-634CA666AE42}" type="parTrans" cxnId="{BD957D39-C10C-4780-A075-0D0B36A3AA31}">
      <dgm:prSet/>
      <dgm:spPr/>
      <dgm:t>
        <a:bodyPr/>
        <a:lstStyle/>
        <a:p>
          <a:endParaRPr lang="fi-FI" sz="1600">
            <a:latin typeface="Corbel"/>
            <a:cs typeface="Corbel"/>
          </a:endParaRPr>
        </a:p>
      </dgm:t>
    </dgm:pt>
    <dgm:pt modelId="{B52B84B5-CBF5-4873-A1A2-A0B14A95EB8A}" type="sibTrans" cxnId="{BD957D39-C10C-4780-A075-0D0B36A3AA31}">
      <dgm:prSet/>
      <dgm:spPr/>
      <dgm:t>
        <a:bodyPr/>
        <a:lstStyle/>
        <a:p>
          <a:endParaRPr lang="fi-FI" sz="1600">
            <a:latin typeface="Corbel"/>
            <a:cs typeface="Corbel"/>
          </a:endParaRPr>
        </a:p>
      </dgm:t>
    </dgm:pt>
    <dgm:pt modelId="{68DC0755-7B2B-4914-95B9-62CE5EF42403}">
      <dgm:prSet phldrT="[Text]" custT="1"/>
      <dgm:spPr>
        <a:solidFill>
          <a:srgbClr val="EA1D77"/>
        </a:solidFill>
      </dgm:spPr>
      <dgm:t>
        <a:bodyPr/>
        <a:lstStyle/>
        <a:p>
          <a:pPr algn="l"/>
          <a:r>
            <a:rPr lang="fi-FI" sz="1800" b="1" dirty="0">
              <a:latin typeface="Corbel"/>
              <a:cs typeface="Corbel"/>
            </a:rPr>
            <a:t>Maksuttomia palveluja opettajille ja tutkijoille </a:t>
          </a:r>
          <a:br>
            <a:rPr lang="fi-FI" sz="1600" b="1" dirty="0">
              <a:latin typeface="Corbel"/>
              <a:cs typeface="Corbel"/>
            </a:rPr>
          </a:br>
          <a:r>
            <a:rPr lang="fi-FI" sz="1600" b="1" dirty="0">
              <a:latin typeface="Corbel"/>
              <a:cs typeface="Corbel"/>
            </a:rPr>
            <a:t>► </a:t>
          </a:r>
          <a:r>
            <a:rPr lang="fi-FI" sz="1600" b="0" dirty="0"/>
            <a:t>CSC:n laskenta-, pilvi- ja tallennuspalveluiden käyttö on maksutonta esimerkiksi suuren datamäärän jakamiseen yksittäisen kurssin aikana, opinnäytetöiden tekemiseen ja ohjaamiseen tai laskentatehoa vaativaan kurssityöhön</a:t>
          </a:r>
          <a:endParaRPr lang="fi-FI" sz="1600" b="0" dirty="0">
            <a:latin typeface="Corbel"/>
            <a:cs typeface="Corbel"/>
          </a:endParaRPr>
        </a:p>
      </dgm:t>
    </dgm:pt>
    <dgm:pt modelId="{D1C96F9C-7FCC-438B-B08F-9FC75739FECA}" type="parTrans" cxnId="{2AD7AB48-4AF8-44F0-9E77-0FEA02F2993D}">
      <dgm:prSet/>
      <dgm:spPr/>
      <dgm:t>
        <a:bodyPr/>
        <a:lstStyle/>
        <a:p>
          <a:endParaRPr lang="fi-FI" sz="1600">
            <a:latin typeface="Corbel"/>
            <a:cs typeface="Corbel"/>
          </a:endParaRPr>
        </a:p>
      </dgm:t>
    </dgm:pt>
    <dgm:pt modelId="{2C979BE5-2E28-401A-8B81-4ED80FAAFDCF}" type="sibTrans" cxnId="{2AD7AB48-4AF8-44F0-9E77-0FEA02F2993D}">
      <dgm:prSet/>
      <dgm:spPr/>
      <dgm:t>
        <a:bodyPr/>
        <a:lstStyle/>
        <a:p>
          <a:endParaRPr lang="fi-FI" sz="1600">
            <a:latin typeface="Corbel"/>
            <a:cs typeface="Corbel"/>
          </a:endParaRPr>
        </a:p>
      </dgm:t>
    </dgm:pt>
    <dgm:pt modelId="{2F7595EA-AD1C-455F-9CFF-07245A67F79B}" type="pres">
      <dgm:prSet presAssocID="{EE276D08-92F2-44B0-9640-0F8C31491C01}" presName="linearFlow" presStyleCnt="0">
        <dgm:presLayoutVars>
          <dgm:dir/>
          <dgm:resizeHandles val="exact"/>
        </dgm:presLayoutVars>
      </dgm:prSet>
      <dgm:spPr/>
    </dgm:pt>
    <dgm:pt modelId="{731096B2-F114-4968-B6FF-3485D1DD2583}" type="pres">
      <dgm:prSet presAssocID="{D54FF75D-0B1A-42BB-A4AB-81FC9ED21165}" presName="composite" presStyleCnt="0"/>
      <dgm:spPr/>
    </dgm:pt>
    <dgm:pt modelId="{782CA017-ACA1-4C1E-8307-91B2E469FE03}" type="pres">
      <dgm:prSet presAssocID="{D54FF75D-0B1A-42BB-A4AB-81FC9ED21165}" presName="imgShp" presStyleLbl="fgImgPlace1" presStyleIdx="0" presStyleCnt="2" custLinFactNeighborX="-4020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3DDBF84-850C-4C99-8149-A0DFA7CF0161}" type="pres">
      <dgm:prSet presAssocID="{D54FF75D-0B1A-42BB-A4AB-81FC9ED21165}" presName="txShp" presStyleLbl="node1" presStyleIdx="0" presStyleCnt="2" custScaleX="116437" custLinFactNeighborX="8411">
        <dgm:presLayoutVars>
          <dgm:bulletEnabled val="1"/>
        </dgm:presLayoutVars>
      </dgm:prSet>
      <dgm:spPr/>
    </dgm:pt>
    <dgm:pt modelId="{9751BAAE-03F0-4E28-A7AC-C5E8237D8861}" type="pres">
      <dgm:prSet presAssocID="{B52B84B5-CBF5-4873-A1A2-A0B14A95EB8A}" presName="spacing" presStyleCnt="0"/>
      <dgm:spPr/>
    </dgm:pt>
    <dgm:pt modelId="{7CECB9D7-271F-42A6-8AE2-C333768A20F6}" type="pres">
      <dgm:prSet presAssocID="{68DC0755-7B2B-4914-95B9-62CE5EF42403}" presName="composite" presStyleCnt="0"/>
      <dgm:spPr/>
    </dgm:pt>
    <dgm:pt modelId="{EE1C0A76-0574-46E8-A7C8-5F1AB3D0B0D6}" type="pres">
      <dgm:prSet presAssocID="{68DC0755-7B2B-4914-95B9-62CE5EF42403}" presName="imgShp" presStyleLbl="fgImgPlace1" presStyleIdx="1" presStyleCnt="2" custLinFactNeighborX="-40201"/>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5150F015-4987-46BC-9294-50643589913D}" type="pres">
      <dgm:prSet presAssocID="{68DC0755-7B2B-4914-95B9-62CE5EF42403}" presName="txShp" presStyleLbl="node1" presStyleIdx="1" presStyleCnt="2" custScaleX="116437" custLinFactNeighborX="8411">
        <dgm:presLayoutVars>
          <dgm:bulletEnabled val="1"/>
        </dgm:presLayoutVars>
      </dgm:prSet>
      <dgm:spPr/>
    </dgm:pt>
  </dgm:ptLst>
  <dgm:cxnLst>
    <dgm:cxn modelId="{BD957D39-C10C-4780-A075-0D0B36A3AA31}" srcId="{EE276D08-92F2-44B0-9640-0F8C31491C01}" destId="{D54FF75D-0B1A-42BB-A4AB-81FC9ED21165}" srcOrd="0" destOrd="0" parTransId="{78F3BF38-623C-4090-B9FE-634CA666AE42}" sibTransId="{B52B84B5-CBF5-4873-A1A2-A0B14A95EB8A}"/>
    <dgm:cxn modelId="{2AD7AB48-4AF8-44F0-9E77-0FEA02F2993D}" srcId="{EE276D08-92F2-44B0-9640-0F8C31491C01}" destId="{68DC0755-7B2B-4914-95B9-62CE5EF42403}" srcOrd="1" destOrd="0" parTransId="{D1C96F9C-7FCC-438B-B08F-9FC75739FECA}" sibTransId="{2C979BE5-2E28-401A-8B81-4ED80FAAFDCF}"/>
    <dgm:cxn modelId="{9D5DFC81-B818-4094-BC95-21EFCE84936C}" type="presOf" srcId="{EE276D08-92F2-44B0-9640-0F8C31491C01}" destId="{2F7595EA-AD1C-455F-9CFF-07245A67F79B}" srcOrd="0" destOrd="0" presId="urn:microsoft.com/office/officeart/2005/8/layout/vList3"/>
    <dgm:cxn modelId="{ACAD52B2-7A4E-4906-8DAF-F153A0C4342E}" type="presOf" srcId="{D54FF75D-0B1A-42BB-A4AB-81FC9ED21165}" destId="{A3DDBF84-850C-4C99-8149-A0DFA7CF0161}" srcOrd="0" destOrd="0" presId="urn:microsoft.com/office/officeart/2005/8/layout/vList3"/>
    <dgm:cxn modelId="{6F2BE7D6-B507-4776-90D3-37DBD3156FA7}" type="presOf" srcId="{68DC0755-7B2B-4914-95B9-62CE5EF42403}" destId="{5150F015-4987-46BC-9294-50643589913D}" srcOrd="0" destOrd="0" presId="urn:microsoft.com/office/officeart/2005/8/layout/vList3"/>
    <dgm:cxn modelId="{9A6FBE27-9898-40F2-8B93-BE37AD42DDEB}" type="presParOf" srcId="{2F7595EA-AD1C-455F-9CFF-07245A67F79B}" destId="{731096B2-F114-4968-B6FF-3485D1DD2583}" srcOrd="0" destOrd="0" presId="urn:microsoft.com/office/officeart/2005/8/layout/vList3"/>
    <dgm:cxn modelId="{75FD9E14-F5F1-48CD-869C-18BC0A42E974}" type="presParOf" srcId="{731096B2-F114-4968-B6FF-3485D1DD2583}" destId="{782CA017-ACA1-4C1E-8307-91B2E469FE03}" srcOrd="0" destOrd="0" presId="urn:microsoft.com/office/officeart/2005/8/layout/vList3"/>
    <dgm:cxn modelId="{12980635-DD6B-4CFF-9D46-51D6747F1608}" type="presParOf" srcId="{731096B2-F114-4968-B6FF-3485D1DD2583}" destId="{A3DDBF84-850C-4C99-8149-A0DFA7CF0161}" srcOrd="1" destOrd="0" presId="urn:microsoft.com/office/officeart/2005/8/layout/vList3"/>
    <dgm:cxn modelId="{8812A42E-6F7E-404D-B043-F9A7B21D0230}" type="presParOf" srcId="{2F7595EA-AD1C-455F-9CFF-07245A67F79B}" destId="{9751BAAE-03F0-4E28-A7AC-C5E8237D8861}" srcOrd="1" destOrd="0" presId="urn:microsoft.com/office/officeart/2005/8/layout/vList3"/>
    <dgm:cxn modelId="{AA977846-EC6F-4276-B149-F80A07D76228}" type="presParOf" srcId="{2F7595EA-AD1C-455F-9CFF-07245A67F79B}" destId="{7CECB9D7-271F-42A6-8AE2-C333768A20F6}" srcOrd="2" destOrd="0" presId="urn:microsoft.com/office/officeart/2005/8/layout/vList3"/>
    <dgm:cxn modelId="{AEE3F64E-4398-410D-BF16-2ABAEEC4EFFD}" type="presParOf" srcId="{7CECB9D7-271F-42A6-8AE2-C333768A20F6}" destId="{EE1C0A76-0574-46E8-A7C8-5F1AB3D0B0D6}" srcOrd="0" destOrd="0" presId="urn:microsoft.com/office/officeart/2005/8/layout/vList3"/>
    <dgm:cxn modelId="{0CCA5084-A74B-43E2-A986-3CFAA583AFC9}" type="presParOf" srcId="{7CECB9D7-271F-42A6-8AE2-C333768A20F6}" destId="{5150F015-4987-46BC-9294-50643589913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576BD9-E3E5-A84A-81E7-3064B03C4ADA}"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8222A3AE-FE99-304D-BFEF-EBB59169928E}">
      <dgm:prSet phldrT="[Text]">
        <dgm:style>
          <a:lnRef idx="3">
            <a:schemeClr val="lt1"/>
          </a:lnRef>
          <a:fillRef idx="1">
            <a:schemeClr val="accent2"/>
          </a:fillRef>
          <a:effectRef idx="1">
            <a:schemeClr val="accent2"/>
          </a:effectRef>
          <a:fontRef idx="minor">
            <a:schemeClr val="lt1"/>
          </a:fontRef>
        </dgm:style>
      </dgm:prSet>
      <dgm:spPr>
        <a:ln>
          <a:noFill/>
        </a:ln>
      </dgm:spPr>
      <dgm:t>
        <a:bodyPr/>
        <a:lstStyle/>
        <a:p>
          <a:r>
            <a:rPr lang="en-US" dirty="0"/>
            <a:t>F</a:t>
          </a:r>
        </a:p>
      </dgm:t>
    </dgm:pt>
    <dgm:pt modelId="{85B59CBF-3A5E-F049-8E26-55E748FBC545}" type="parTrans" cxnId="{4A85B5A5-2DDE-9342-9EF5-5CE4CCA7F3E8}">
      <dgm:prSet/>
      <dgm:spPr/>
      <dgm:t>
        <a:bodyPr/>
        <a:lstStyle/>
        <a:p>
          <a:endParaRPr lang="en-US"/>
        </a:p>
      </dgm:t>
    </dgm:pt>
    <dgm:pt modelId="{C8B5056D-2A44-CC45-A689-D8CDBF905941}" type="sibTrans" cxnId="{4A85B5A5-2DDE-9342-9EF5-5CE4CCA7F3E8}">
      <dgm:prSet/>
      <dgm:spPr/>
      <dgm:t>
        <a:bodyPr/>
        <a:lstStyle/>
        <a:p>
          <a:endParaRPr lang="en-US"/>
        </a:p>
      </dgm:t>
    </dgm:pt>
    <dgm:pt modelId="{55E24503-4FD9-8E4E-858E-5386B7D2D47C}">
      <dgm:prSet phldrT="[Text]"/>
      <dgm:spPr/>
      <dgm:t>
        <a:bodyPr/>
        <a:lstStyle/>
        <a:p>
          <a:r>
            <a:rPr lang="en-US" dirty="0" err="1"/>
            <a:t>Kuvattu</a:t>
          </a:r>
          <a:r>
            <a:rPr lang="en-US" dirty="0"/>
            <a:t> </a:t>
          </a:r>
          <a:r>
            <a:rPr lang="en-US" dirty="0" err="1"/>
            <a:t>tarkoituksenmukaisessa</a:t>
          </a:r>
          <a:r>
            <a:rPr lang="en-US" dirty="0"/>
            <a:t> </a:t>
          </a:r>
          <a:r>
            <a:rPr lang="en-US" dirty="0" err="1"/>
            <a:t>katalogissa</a:t>
          </a:r>
          <a:r>
            <a:rPr lang="en-US" dirty="0"/>
            <a:t> </a:t>
          </a:r>
          <a:r>
            <a:rPr lang="en-US" dirty="0" err="1"/>
            <a:t>riittävän</a:t>
          </a:r>
          <a:r>
            <a:rPr lang="en-US" dirty="0"/>
            <a:t> </a:t>
          </a:r>
          <a:r>
            <a:rPr lang="en-US" dirty="0" err="1"/>
            <a:t>yksityiskohtaisesti</a:t>
          </a:r>
          <a:endParaRPr lang="en-US" dirty="0"/>
        </a:p>
      </dgm:t>
    </dgm:pt>
    <dgm:pt modelId="{83641A46-7411-9F48-B7EE-72670E7F62F8}" type="parTrans" cxnId="{237B46DF-0AA4-EB45-8EB7-A930EB9B972E}">
      <dgm:prSet/>
      <dgm:spPr/>
      <dgm:t>
        <a:bodyPr/>
        <a:lstStyle/>
        <a:p>
          <a:endParaRPr lang="en-US"/>
        </a:p>
      </dgm:t>
    </dgm:pt>
    <dgm:pt modelId="{2B89EEBE-2FA4-4644-A91D-2384010ADA96}" type="sibTrans" cxnId="{237B46DF-0AA4-EB45-8EB7-A930EB9B972E}">
      <dgm:prSet/>
      <dgm:spPr/>
      <dgm:t>
        <a:bodyPr/>
        <a:lstStyle/>
        <a:p>
          <a:endParaRPr lang="en-US"/>
        </a:p>
      </dgm:t>
    </dgm:pt>
    <dgm:pt modelId="{2FD0965A-8CC2-8942-8784-35B361189CE1}">
      <dgm:prSet phldrT="[Text]"/>
      <dgm:spPr>
        <a:solidFill>
          <a:schemeClr val="tx2"/>
        </a:solidFill>
      </dgm:spPr>
      <dgm:t>
        <a:bodyPr/>
        <a:lstStyle/>
        <a:p>
          <a:r>
            <a:rPr lang="en-US" dirty="0"/>
            <a:t>A</a:t>
          </a:r>
        </a:p>
      </dgm:t>
    </dgm:pt>
    <dgm:pt modelId="{8A234786-8192-544D-853D-55453A440ED5}" type="parTrans" cxnId="{2A22E242-C293-734D-A47C-3EEA3B4BEB39}">
      <dgm:prSet/>
      <dgm:spPr/>
      <dgm:t>
        <a:bodyPr/>
        <a:lstStyle/>
        <a:p>
          <a:endParaRPr lang="en-US"/>
        </a:p>
      </dgm:t>
    </dgm:pt>
    <dgm:pt modelId="{02BE73A2-6260-F640-A289-AA852CBF3A5C}" type="sibTrans" cxnId="{2A22E242-C293-734D-A47C-3EEA3B4BEB39}">
      <dgm:prSet/>
      <dgm:spPr/>
      <dgm:t>
        <a:bodyPr/>
        <a:lstStyle/>
        <a:p>
          <a:endParaRPr lang="en-US"/>
        </a:p>
      </dgm:t>
    </dgm:pt>
    <dgm:pt modelId="{F2A5F97E-F277-F845-98EC-243E8D1A297E}">
      <dgm:prSet phldrT="[Text]"/>
      <dgm:spPr/>
      <dgm:t>
        <a:bodyPr/>
        <a:lstStyle/>
        <a:p>
          <a:r>
            <a:rPr lang="en-US" dirty="0" err="1"/>
            <a:t>Saavutettavissa</a:t>
          </a:r>
          <a:r>
            <a:rPr lang="en-US" dirty="0"/>
            <a:t> </a:t>
          </a:r>
          <a:r>
            <a:rPr lang="en-US" dirty="0" err="1"/>
            <a:t>internetin</a:t>
          </a:r>
          <a:r>
            <a:rPr lang="en-US" dirty="0"/>
            <a:t> </a:t>
          </a:r>
          <a:r>
            <a:rPr lang="en-US" dirty="0" err="1"/>
            <a:t>kautta</a:t>
          </a:r>
          <a:endParaRPr lang="en-US" dirty="0"/>
        </a:p>
      </dgm:t>
    </dgm:pt>
    <dgm:pt modelId="{7D59DF16-48B7-534E-A7E1-97219734EF63}" type="parTrans" cxnId="{45F3E731-29F7-EE4A-8C5E-0490EED26B23}">
      <dgm:prSet/>
      <dgm:spPr/>
      <dgm:t>
        <a:bodyPr/>
        <a:lstStyle/>
        <a:p>
          <a:endParaRPr lang="en-US"/>
        </a:p>
      </dgm:t>
    </dgm:pt>
    <dgm:pt modelId="{ED108504-A4CC-704E-B3A3-5089CC7F367E}" type="sibTrans" cxnId="{45F3E731-29F7-EE4A-8C5E-0490EED26B23}">
      <dgm:prSet/>
      <dgm:spPr/>
      <dgm:t>
        <a:bodyPr/>
        <a:lstStyle/>
        <a:p>
          <a:endParaRPr lang="en-US"/>
        </a:p>
      </dgm:t>
    </dgm:pt>
    <dgm:pt modelId="{B9673CB1-77C5-AD44-9FAA-F45E9633AC14}">
      <dgm:prSet phldrT="[Text]"/>
      <dgm:spPr>
        <a:solidFill>
          <a:schemeClr val="tx2"/>
        </a:solidFill>
      </dgm:spPr>
      <dgm:t>
        <a:bodyPr/>
        <a:lstStyle/>
        <a:p>
          <a:r>
            <a:rPr lang="en-US" dirty="0"/>
            <a:t>I</a:t>
          </a:r>
        </a:p>
      </dgm:t>
    </dgm:pt>
    <dgm:pt modelId="{0FA64087-0390-084F-A6BC-AB4B088B57CD}" type="parTrans" cxnId="{782268E1-E108-B147-9DE2-B4330BE3CD1F}">
      <dgm:prSet/>
      <dgm:spPr/>
      <dgm:t>
        <a:bodyPr/>
        <a:lstStyle/>
        <a:p>
          <a:endParaRPr lang="en-US"/>
        </a:p>
      </dgm:t>
    </dgm:pt>
    <dgm:pt modelId="{1F93A8D9-D559-1B45-8E51-C6884639128E}" type="sibTrans" cxnId="{782268E1-E108-B147-9DE2-B4330BE3CD1F}">
      <dgm:prSet/>
      <dgm:spPr/>
      <dgm:t>
        <a:bodyPr/>
        <a:lstStyle/>
        <a:p>
          <a:endParaRPr lang="en-US"/>
        </a:p>
      </dgm:t>
    </dgm:pt>
    <dgm:pt modelId="{FCD889D7-B3DC-5542-AD2C-663B7EBEAA1E}">
      <dgm:prSet phldrT="[Text]"/>
      <dgm:spPr/>
      <dgm:t>
        <a:bodyPr/>
        <a:lstStyle/>
        <a:p>
          <a:r>
            <a:rPr lang="en-US" dirty="0" err="1"/>
            <a:t>Yleiset</a:t>
          </a:r>
          <a:r>
            <a:rPr lang="en-US" dirty="0"/>
            <a:t>, </a:t>
          </a:r>
          <a:r>
            <a:rPr lang="en-US" dirty="0" err="1"/>
            <a:t>dokumentoidut</a:t>
          </a:r>
          <a:r>
            <a:rPr lang="en-US" dirty="0"/>
            <a:t> ja </a:t>
          </a:r>
          <a:r>
            <a:rPr lang="en-US" dirty="0" err="1"/>
            <a:t>avoimet</a:t>
          </a:r>
          <a:r>
            <a:rPr lang="en-US" dirty="0"/>
            <a:t> </a:t>
          </a:r>
          <a:r>
            <a:rPr lang="en-US" dirty="0" err="1"/>
            <a:t>formaatit</a:t>
          </a:r>
          <a:r>
            <a:rPr lang="en-US" dirty="0"/>
            <a:t> ja </a:t>
          </a:r>
          <a:r>
            <a:rPr lang="en-US" dirty="0" err="1"/>
            <a:t>standardit</a:t>
          </a:r>
          <a:endParaRPr lang="en-US" dirty="0"/>
        </a:p>
      </dgm:t>
    </dgm:pt>
    <dgm:pt modelId="{F24FCA0C-8EEF-5B41-ACE2-601963C7B08A}" type="parTrans" cxnId="{B319253E-A09D-D94F-BCDA-B36E1884A74A}">
      <dgm:prSet/>
      <dgm:spPr/>
      <dgm:t>
        <a:bodyPr/>
        <a:lstStyle/>
        <a:p>
          <a:endParaRPr lang="en-US"/>
        </a:p>
      </dgm:t>
    </dgm:pt>
    <dgm:pt modelId="{75C4560E-C810-7D40-A1B3-3C31E4DEBEF6}" type="sibTrans" cxnId="{B319253E-A09D-D94F-BCDA-B36E1884A74A}">
      <dgm:prSet/>
      <dgm:spPr/>
      <dgm:t>
        <a:bodyPr/>
        <a:lstStyle/>
        <a:p>
          <a:endParaRPr lang="en-US"/>
        </a:p>
      </dgm:t>
    </dgm:pt>
    <dgm:pt modelId="{C5EF8D7C-AA2D-3D48-9983-70EC3FBC95BC}">
      <dgm:prSet/>
      <dgm:spPr>
        <a:solidFill>
          <a:schemeClr val="tx2"/>
        </a:solidFill>
      </dgm:spPr>
      <dgm:t>
        <a:bodyPr/>
        <a:lstStyle/>
        <a:p>
          <a:r>
            <a:rPr lang="en-US" dirty="0"/>
            <a:t>R</a:t>
          </a:r>
        </a:p>
      </dgm:t>
    </dgm:pt>
    <dgm:pt modelId="{C97A3C86-2501-8F46-9042-B6C39CA80751}" type="parTrans" cxnId="{B3599455-9764-AC4A-8FF0-C6A514AD9017}">
      <dgm:prSet/>
      <dgm:spPr/>
      <dgm:t>
        <a:bodyPr/>
        <a:lstStyle/>
        <a:p>
          <a:endParaRPr lang="en-US"/>
        </a:p>
      </dgm:t>
    </dgm:pt>
    <dgm:pt modelId="{872C6B4E-99D1-6348-8CFF-783CAB76020B}" type="sibTrans" cxnId="{B3599455-9764-AC4A-8FF0-C6A514AD9017}">
      <dgm:prSet/>
      <dgm:spPr/>
      <dgm:t>
        <a:bodyPr/>
        <a:lstStyle/>
        <a:p>
          <a:endParaRPr lang="en-US"/>
        </a:p>
      </dgm:t>
    </dgm:pt>
    <dgm:pt modelId="{56F6923C-DEB6-CD4A-BFD7-BFCBA1D4DEBA}">
      <dgm:prSet/>
      <dgm:spPr/>
      <dgm:t>
        <a:bodyPr/>
        <a:lstStyle/>
        <a:p>
          <a:r>
            <a:rPr lang="en-US" dirty="0" err="1"/>
            <a:t>Versiointi</a:t>
          </a:r>
          <a:r>
            <a:rPr lang="en-US" dirty="0"/>
            <a:t> ja </a:t>
          </a:r>
          <a:r>
            <a:rPr lang="en-US" dirty="0" err="1"/>
            <a:t>elinkaaren</a:t>
          </a:r>
          <a:r>
            <a:rPr lang="en-US" dirty="0"/>
            <a:t> </a:t>
          </a:r>
          <a:r>
            <a:rPr lang="en-US" dirty="0" err="1"/>
            <a:t>dokumentointi</a:t>
          </a:r>
          <a:endParaRPr lang="en-US" dirty="0"/>
        </a:p>
      </dgm:t>
    </dgm:pt>
    <dgm:pt modelId="{98A578CB-7A0D-E24C-B5AF-4D8BE69CD7CB}" type="parTrans" cxnId="{D25196E2-0CE5-EA44-B2ED-AB6249496017}">
      <dgm:prSet/>
      <dgm:spPr/>
      <dgm:t>
        <a:bodyPr/>
        <a:lstStyle/>
        <a:p>
          <a:endParaRPr lang="en-US"/>
        </a:p>
      </dgm:t>
    </dgm:pt>
    <dgm:pt modelId="{27D84D88-1C26-E04B-8596-2554902CDEB4}" type="sibTrans" cxnId="{D25196E2-0CE5-EA44-B2ED-AB6249496017}">
      <dgm:prSet/>
      <dgm:spPr/>
      <dgm:t>
        <a:bodyPr/>
        <a:lstStyle/>
        <a:p>
          <a:endParaRPr lang="en-US"/>
        </a:p>
      </dgm:t>
    </dgm:pt>
    <dgm:pt modelId="{27BC2BF6-C29F-C54C-8BF4-09079C1613A3}">
      <dgm:prSet/>
      <dgm:spPr/>
      <dgm:t>
        <a:bodyPr/>
        <a:lstStyle/>
        <a:p>
          <a:r>
            <a:rPr lang="en-US" dirty="0" err="1"/>
            <a:t>Oikeudet</a:t>
          </a:r>
          <a:r>
            <a:rPr lang="en-US" dirty="0"/>
            <a:t> </a:t>
          </a:r>
          <a:r>
            <a:rPr lang="en-US" dirty="0" err="1"/>
            <a:t>ilmoitettu</a:t>
          </a:r>
          <a:r>
            <a:rPr lang="en-US" dirty="0"/>
            <a:t> </a:t>
          </a:r>
          <a:r>
            <a:rPr lang="en-US" dirty="0" err="1"/>
            <a:t>selkeästi</a:t>
          </a:r>
          <a:endParaRPr lang="en-US" dirty="0"/>
        </a:p>
      </dgm:t>
    </dgm:pt>
    <dgm:pt modelId="{5B7623F6-6184-9947-88FE-9DA57400071F}" type="parTrans" cxnId="{BE31F353-94E6-5748-A723-6DDE3A31E87D}">
      <dgm:prSet/>
      <dgm:spPr/>
      <dgm:t>
        <a:bodyPr/>
        <a:lstStyle/>
        <a:p>
          <a:endParaRPr lang="en-US"/>
        </a:p>
      </dgm:t>
    </dgm:pt>
    <dgm:pt modelId="{5FCF99A3-03F7-644D-8CB0-FC80CE4D826A}" type="sibTrans" cxnId="{BE31F353-94E6-5748-A723-6DDE3A31E87D}">
      <dgm:prSet/>
      <dgm:spPr/>
      <dgm:t>
        <a:bodyPr/>
        <a:lstStyle/>
        <a:p>
          <a:endParaRPr lang="en-US"/>
        </a:p>
      </dgm:t>
    </dgm:pt>
    <dgm:pt modelId="{B1E2501A-8EDC-424D-A4A5-CE9377A46650}">
      <dgm:prSet/>
      <dgm:spPr/>
      <dgm:t>
        <a:bodyPr/>
        <a:lstStyle/>
        <a:p>
          <a:r>
            <a:rPr lang="en-US" dirty="0" err="1"/>
            <a:t>Muistosivu</a:t>
          </a:r>
          <a:r>
            <a:rPr lang="en-US" dirty="0"/>
            <a:t> </a:t>
          </a:r>
          <a:r>
            <a:rPr lang="en-US" dirty="0" err="1"/>
            <a:t>jos</a:t>
          </a:r>
          <a:r>
            <a:rPr lang="en-US" dirty="0"/>
            <a:t> data </a:t>
          </a:r>
          <a:r>
            <a:rPr lang="en-US" dirty="0" err="1"/>
            <a:t>tuhotaan</a:t>
          </a:r>
          <a:endParaRPr lang="en-US" dirty="0"/>
        </a:p>
      </dgm:t>
    </dgm:pt>
    <dgm:pt modelId="{D1476231-BD60-8C4E-9037-BEE049EA534E}" type="parTrans" cxnId="{5F06A724-04E3-F140-9CD3-B3DA8EA7062F}">
      <dgm:prSet/>
      <dgm:spPr/>
      <dgm:t>
        <a:bodyPr/>
        <a:lstStyle/>
        <a:p>
          <a:endParaRPr lang="en-US"/>
        </a:p>
      </dgm:t>
    </dgm:pt>
    <dgm:pt modelId="{0C6118B8-7012-FE48-8654-A8755A53AC87}" type="sibTrans" cxnId="{5F06A724-04E3-F140-9CD3-B3DA8EA7062F}">
      <dgm:prSet/>
      <dgm:spPr/>
      <dgm:t>
        <a:bodyPr/>
        <a:lstStyle/>
        <a:p>
          <a:endParaRPr lang="en-US"/>
        </a:p>
      </dgm:t>
    </dgm:pt>
    <dgm:pt modelId="{118B4A99-409F-5045-B785-6EE1BEDA3A9B}">
      <dgm:prSet phldrT="[Text]"/>
      <dgm:spPr/>
      <dgm:t>
        <a:bodyPr/>
        <a:lstStyle/>
        <a:p>
          <a:r>
            <a:rPr lang="en-US" dirty="0" err="1"/>
            <a:t>Kuvailusivu</a:t>
          </a:r>
          <a:r>
            <a:rPr lang="en-US" dirty="0"/>
            <a:t> (landing page) ja (</a:t>
          </a:r>
          <a:r>
            <a:rPr lang="en-US" dirty="0" err="1"/>
            <a:t>pysyvä</a:t>
          </a:r>
          <a:r>
            <a:rPr lang="en-US" dirty="0"/>
            <a:t>) </a:t>
          </a:r>
          <a:r>
            <a:rPr lang="en-US" dirty="0" err="1"/>
            <a:t>tunniste</a:t>
          </a:r>
          <a:endParaRPr lang="en-US" dirty="0"/>
        </a:p>
      </dgm:t>
    </dgm:pt>
    <dgm:pt modelId="{01267441-865A-8E4F-B891-DC1F36B65CF7}" type="parTrans" cxnId="{DACC7BF2-BB72-9D4D-8F0D-2D1E30887DC2}">
      <dgm:prSet/>
      <dgm:spPr/>
      <dgm:t>
        <a:bodyPr/>
        <a:lstStyle/>
        <a:p>
          <a:endParaRPr lang="en-US"/>
        </a:p>
      </dgm:t>
    </dgm:pt>
    <dgm:pt modelId="{F2DA1D0B-F131-6845-8B44-644F5ABF012C}" type="sibTrans" cxnId="{DACC7BF2-BB72-9D4D-8F0D-2D1E30887DC2}">
      <dgm:prSet/>
      <dgm:spPr/>
      <dgm:t>
        <a:bodyPr/>
        <a:lstStyle/>
        <a:p>
          <a:endParaRPr lang="en-US"/>
        </a:p>
      </dgm:t>
    </dgm:pt>
    <dgm:pt modelId="{900B293D-C205-B548-B75F-B210D98353CA}">
      <dgm:prSet/>
      <dgm:spPr/>
      <dgm:t>
        <a:bodyPr/>
        <a:lstStyle/>
        <a:p>
          <a:r>
            <a:rPr lang="en-US" dirty="0" err="1"/>
            <a:t>Hyvin</a:t>
          </a:r>
          <a:r>
            <a:rPr lang="en-US" dirty="0"/>
            <a:t> </a:t>
          </a:r>
          <a:r>
            <a:rPr lang="en-US" dirty="0" err="1"/>
            <a:t>dokumentoitu</a:t>
          </a:r>
          <a:r>
            <a:rPr lang="en-US" dirty="0"/>
            <a:t> ja </a:t>
          </a:r>
          <a:r>
            <a:rPr lang="en-US" dirty="0" err="1"/>
            <a:t>ymmärrettävä</a:t>
          </a:r>
          <a:endParaRPr lang="en-US" dirty="0"/>
        </a:p>
      </dgm:t>
    </dgm:pt>
    <dgm:pt modelId="{7808DC81-50D3-F94D-889B-1BDE6C7CAB88}" type="parTrans" cxnId="{EB4FBB38-7303-3A42-854D-9D4E88661691}">
      <dgm:prSet/>
      <dgm:spPr/>
      <dgm:t>
        <a:bodyPr/>
        <a:lstStyle/>
        <a:p>
          <a:endParaRPr lang="en-US"/>
        </a:p>
      </dgm:t>
    </dgm:pt>
    <dgm:pt modelId="{DBFEBCDF-E959-0C4F-8A98-DA66A70AF6ED}" type="sibTrans" cxnId="{EB4FBB38-7303-3A42-854D-9D4E88661691}">
      <dgm:prSet/>
      <dgm:spPr/>
      <dgm:t>
        <a:bodyPr/>
        <a:lstStyle/>
        <a:p>
          <a:endParaRPr lang="en-US"/>
        </a:p>
      </dgm:t>
    </dgm:pt>
    <dgm:pt modelId="{56D11367-7129-5A4D-9D54-C9362DB1598F}" type="pres">
      <dgm:prSet presAssocID="{F4576BD9-E3E5-A84A-81E7-3064B03C4ADA}" presName="Name0" presStyleCnt="0">
        <dgm:presLayoutVars>
          <dgm:dir/>
          <dgm:animLvl val="lvl"/>
          <dgm:resizeHandles val="exact"/>
        </dgm:presLayoutVars>
      </dgm:prSet>
      <dgm:spPr/>
    </dgm:pt>
    <dgm:pt modelId="{01159C39-8A28-B64B-BA55-1ABC2509F4DC}" type="pres">
      <dgm:prSet presAssocID="{8222A3AE-FE99-304D-BFEF-EBB59169928E}" presName="linNode" presStyleCnt="0"/>
      <dgm:spPr/>
    </dgm:pt>
    <dgm:pt modelId="{10D23E6B-83D3-2243-B32E-F95F88EC9052}" type="pres">
      <dgm:prSet presAssocID="{8222A3AE-FE99-304D-BFEF-EBB59169928E}" presName="parentText" presStyleLbl="node1" presStyleIdx="0" presStyleCnt="4" custScaleX="244861" custScaleY="86732">
        <dgm:presLayoutVars>
          <dgm:chMax val="1"/>
          <dgm:bulletEnabled val="1"/>
        </dgm:presLayoutVars>
      </dgm:prSet>
      <dgm:spPr/>
    </dgm:pt>
    <dgm:pt modelId="{86D71D34-D4C2-5A4A-9B9E-370B232F44F3}" type="pres">
      <dgm:prSet presAssocID="{8222A3AE-FE99-304D-BFEF-EBB59169928E}" presName="descendantText" presStyleLbl="alignAccFollowNode1" presStyleIdx="0" presStyleCnt="4" custScaleX="691221" custScaleY="86405" custLinFactNeighborX="4036" custLinFactNeighborY="1885">
        <dgm:presLayoutVars>
          <dgm:bulletEnabled val="1"/>
        </dgm:presLayoutVars>
      </dgm:prSet>
      <dgm:spPr/>
    </dgm:pt>
    <dgm:pt modelId="{3DA323ED-0719-E34E-9C04-38A0D3236EB0}" type="pres">
      <dgm:prSet presAssocID="{C8B5056D-2A44-CC45-A689-D8CDBF905941}" presName="sp" presStyleCnt="0"/>
      <dgm:spPr/>
    </dgm:pt>
    <dgm:pt modelId="{ED902519-17F3-EC40-857D-CD8462B8BB3A}" type="pres">
      <dgm:prSet presAssocID="{2FD0965A-8CC2-8942-8784-35B361189CE1}" presName="linNode" presStyleCnt="0"/>
      <dgm:spPr/>
    </dgm:pt>
    <dgm:pt modelId="{54454F66-B2D1-384C-BA43-E4DDB1BF7CCA}" type="pres">
      <dgm:prSet presAssocID="{2FD0965A-8CC2-8942-8784-35B361189CE1}" presName="parentText" presStyleLbl="node1" presStyleIdx="1" presStyleCnt="4" custScaleX="49980" custScaleY="87946">
        <dgm:presLayoutVars>
          <dgm:chMax val="1"/>
          <dgm:bulletEnabled val="1"/>
        </dgm:presLayoutVars>
      </dgm:prSet>
      <dgm:spPr/>
    </dgm:pt>
    <dgm:pt modelId="{F2180784-AB0D-974A-BC6B-1C22BCF79504}" type="pres">
      <dgm:prSet presAssocID="{2FD0965A-8CC2-8942-8784-35B361189CE1}" presName="descendantText" presStyleLbl="alignAccFollowNode1" presStyleIdx="1" presStyleCnt="4" custScaleX="130301" custScaleY="98767" custLinFactNeighborX="-329" custLinFactNeighborY="2698">
        <dgm:presLayoutVars>
          <dgm:bulletEnabled val="1"/>
        </dgm:presLayoutVars>
      </dgm:prSet>
      <dgm:spPr/>
    </dgm:pt>
    <dgm:pt modelId="{30674E4F-9CD6-E44D-BCFE-4A7F3F53F069}" type="pres">
      <dgm:prSet presAssocID="{02BE73A2-6260-F640-A289-AA852CBF3A5C}" presName="sp" presStyleCnt="0"/>
      <dgm:spPr/>
    </dgm:pt>
    <dgm:pt modelId="{642A3423-225C-7A4B-9AD6-75F21AD622E8}" type="pres">
      <dgm:prSet presAssocID="{B9673CB1-77C5-AD44-9FAA-F45E9633AC14}" presName="linNode" presStyleCnt="0"/>
      <dgm:spPr/>
    </dgm:pt>
    <dgm:pt modelId="{E03C7458-7CDC-6341-A903-704082EE1F8D}" type="pres">
      <dgm:prSet presAssocID="{B9673CB1-77C5-AD44-9FAA-F45E9633AC14}" presName="parentText" presStyleLbl="node1" presStyleIdx="2" presStyleCnt="4" custScaleX="49639" custScaleY="88406">
        <dgm:presLayoutVars>
          <dgm:chMax val="1"/>
          <dgm:bulletEnabled val="1"/>
        </dgm:presLayoutVars>
      </dgm:prSet>
      <dgm:spPr/>
    </dgm:pt>
    <dgm:pt modelId="{01DEB53A-DCD9-F04F-8BF9-1C973537CB3A}" type="pres">
      <dgm:prSet presAssocID="{B9673CB1-77C5-AD44-9FAA-F45E9633AC14}" presName="descendantText" presStyleLbl="alignAccFollowNode1" presStyleIdx="2" presStyleCnt="4" custScaleX="127837">
        <dgm:presLayoutVars>
          <dgm:bulletEnabled val="1"/>
        </dgm:presLayoutVars>
      </dgm:prSet>
      <dgm:spPr/>
    </dgm:pt>
    <dgm:pt modelId="{C410B717-5BCE-D448-B01F-ACE51BE1FB86}" type="pres">
      <dgm:prSet presAssocID="{1F93A8D9-D559-1B45-8E51-C6884639128E}" presName="sp" presStyleCnt="0"/>
      <dgm:spPr/>
    </dgm:pt>
    <dgm:pt modelId="{05A07952-5BA0-1F4D-9A64-06289D5B59D4}" type="pres">
      <dgm:prSet presAssocID="{C5EF8D7C-AA2D-3D48-9983-70EC3FBC95BC}" presName="linNode" presStyleCnt="0"/>
      <dgm:spPr/>
    </dgm:pt>
    <dgm:pt modelId="{212573D5-E0CD-5B4C-860A-3B436D283615}" type="pres">
      <dgm:prSet presAssocID="{C5EF8D7C-AA2D-3D48-9983-70EC3FBC95BC}" presName="parentText" presStyleLbl="node1" presStyleIdx="3" presStyleCnt="4" custScaleX="48700" custScaleY="83365" custLinFactNeighborX="-980" custLinFactNeighborY="4631">
        <dgm:presLayoutVars>
          <dgm:chMax val="1"/>
          <dgm:bulletEnabled val="1"/>
        </dgm:presLayoutVars>
      </dgm:prSet>
      <dgm:spPr/>
    </dgm:pt>
    <dgm:pt modelId="{B5080171-86B3-7843-AC6A-E245ABA171C6}" type="pres">
      <dgm:prSet presAssocID="{C5EF8D7C-AA2D-3D48-9983-70EC3FBC95BC}" presName="descendantText" presStyleLbl="alignAccFollowNode1" presStyleIdx="3" presStyleCnt="4" custScaleX="128095" custScaleY="93991" custLinFactNeighborX="1352" custLinFactNeighborY="2351">
        <dgm:presLayoutVars>
          <dgm:bulletEnabled val="1"/>
        </dgm:presLayoutVars>
      </dgm:prSet>
      <dgm:spPr/>
    </dgm:pt>
  </dgm:ptLst>
  <dgm:cxnLst>
    <dgm:cxn modelId="{682EA410-104E-4F44-90BF-32EFF076713F}" type="presOf" srcId="{55E24503-4FD9-8E4E-858E-5386B7D2D47C}" destId="{86D71D34-D4C2-5A4A-9B9E-370B232F44F3}" srcOrd="0" destOrd="0" presId="urn:microsoft.com/office/officeart/2005/8/layout/vList5"/>
    <dgm:cxn modelId="{4472E023-613A-EA46-A332-2E9362DE2AC8}" type="presOf" srcId="{F2A5F97E-F277-F845-98EC-243E8D1A297E}" destId="{F2180784-AB0D-974A-BC6B-1C22BCF79504}" srcOrd="0" destOrd="0" presId="urn:microsoft.com/office/officeart/2005/8/layout/vList5"/>
    <dgm:cxn modelId="{5F06A724-04E3-F140-9CD3-B3DA8EA7062F}" srcId="{2FD0965A-8CC2-8942-8784-35B361189CE1}" destId="{B1E2501A-8EDC-424D-A4A5-CE9377A46650}" srcOrd="2" destOrd="0" parTransId="{D1476231-BD60-8C4E-9037-BEE049EA534E}" sibTransId="{0C6118B8-7012-FE48-8654-A8755A53AC87}"/>
    <dgm:cxn modelId="{247A6427-1F71-EA43-9711-870FB2D08B30}" type="presOf" srcId="{118B4A99-409F-5045-B785-6EE1BEDA3A9B}" destId="{86D71D34-D4C2-5A4A-9B9E-370B232F44F3}" srcOrd="0" destOrd="1" presId="urn:microsoft.com/office/officeart/2005/8/layout/vList5"/>
    <dgm:cxn modelId="{E8BD2531-1E6D-7D4F-8900-9752915449A2}" type="presOf" srcId="{27BC2BF6-C29F-C54C-8BF4-09079C1613A3}" destId="{B5080171-86B3-7843-AC6A-E245ABA171C6}" srcOrd="0" destOrd="1" presId="urn:microsoft.com/office/officeart/2005/8/layout/vList5"/>
    <dgm:cxn modelId="{45F3E731-29F7-EE4A-8C5E-0490EED26B23}" srcId="{2FD0965A-8CC2-8942-8784-35B361189CE1}" destId="{F2A5F97E-F277-F845-98EC-243E8D1A297E}" srcOrd="0" destOrd="0" parTransId="{7D59DF16-48B7-534E-A7E1-97219734EF63}" sibTransId="{ED108504-A4CC-704E-B3A3-5089CC7F367E}"/>
    <dgm:cxn modelId="{EB4FBB38-7303-3A42-854D-9D4E88661691}" srcId="{C5EF8D7C-AA2D-3D48-9983-70EC3FBC95BC}" destId="{900B293D-C205-B548-B75F-B210D98353CA}" srcOrd="0" destOrd="0" parTransId="{7808DC81-50D3-F94D-889B-1BDE6C7CAB88}" sibTransId="{DBFEBCDF-E959-0C4F-8A98-DA66A70AF6ED}"/>
    <dgm:cxn modelId="{B319253E-A09D-D94F-BCDA-B36E1884A74A}" srcId="{B9673CB1-77C5-AD44-9FAA-F45E9633AC14}" destId="{FCD889D7-B3DC-5542-AD2C-663B7EBEAA1E}" srcOrd="0" destOrd="0" parTransId="{F24FCA0C-8EEF-5B41-ACE2-601963C7B08A}" sibTransId="{75C4560E-C810-7D40-A1B3-3C31E4DEBEF6}"/>
    <dgm:cxn modelId="{3A6FDA5B-566F-9344-BD43-D2D039DE3492}" type="presOf" srcId="{FCD889D7-B3DC-5542-AD2C-663B7EBEAA1E}" destId="{01DEB53A-DCD9-F04F-8BF9-1C973537CB3A}" srcOrd="0" destOrd="0" presId="urn:microsoft.com/office/officeart/2005/8/layout/vList5"/>
    <dgm:cxn modelId="{0E933A5C-E8FE-2140-8E49-C087C4252B0A}" type="presOf" srcId="{C5EF8D7C-AA2D-3D48-9983-70EC3FBC95BC}" destId="{212573D5-E0CD-5B4C-860A-3B436D283615}" srcOrd="0" destOrd="0" presId="urn:microsoft.com/office/officeart/2005/8/layout/vList5"/>
    <dgm:cxn modelId="{2A22E242-C293-734D-A47C-3EEA3B4BEB39}" srcId="{F4576BD9-E3E5-A84A-81E7-3064B03C4ADA}" destId="{2FD0965A-8CC2-8942-8784-35B361189CE1}" srcOrd="1" destOrd="0" parTransId="{8A234786-8192-544D-853D-55453A440ED5}" sibTransId="{02BE73A2-6260-F640-A289-AA852CBF3A5C}"/>
    <dgm:cxn modelId="{22FF4C6F-4C10-2341-BB21-165ADB9F8F7B}" type="presOf" srcId="{F4576BD9-E3E5-A84A-81E7-3064B03C4ADA}" destId="{56D11367-7129-5A4D-9D54-C9362DB1598F}" srcOrd="0" destOrd="0" presId="urn:microsoft.com/office/officeart/2005/8/layout/vList5"/>
    <dgm:cxn modelId="{BE31F353-94E6-5748-A723-6DDE3A31E87D}" srcId="{C5EF8D7C-AA2D-3D48-9983-70EC3FBC95BC}" destId="{27BC2BF6-C29F-C54C-8BF4-09079C1613A3}" srcOrd="1" destOrd="0" parTransId="{5B7623F6-6184-9947-88FE-9DA57400071F}" sibTransId="{5FCF99A3-03F7-644D-8CB0-FC80CE4D826A}"/>
    <dgm:cxn modelId="{B3599455-9764-AC4A-8FF0-C6A514AD9017}" srcId="{F4576BD9-E3E5-A84A-81E7-3064B03C4ADA}" destId="{C5EF8D7C-AA2D-3D48-9983-70EC3FBC95BC}" srcOrd="3" destOrd="0" parTransId="{C97A3C86-2501-8F46-9042-B6C39CA80751}" sibTransId="{872C6B4E-99D1-6348-8CFF-783CAB76020B}"/>
    <dgm:cxn modelId="{D2BC0984-F01C-704D-99C5-4F1B055B0B1B}" type="presOf" srcId="{56F6923C-DEB6-CD4A-BFD7-BFCBA1D4DEBA}" destId="{F2180784-AB0D-974A-BC6B-1C22BCF79504}" srcOrd="0" destOrd="1" presId="urn:microsoft.com/office/officeart/2005/8/layout/vList5"/>
    <dgm:cxn modelId="{ADD7C08D-DB25-6042-AD7C-EB0B44BF8695}" type="presOf" srcId="{B1E2501A-8EDC-424D-A4A5-CE9377A46650}" destId="{F2180784-AB0D-974A-BC6B-1C22BCF79504}" srcOrd="0" destOrd="2" presId="urn:microsoft.com/office/officeart/2005/8/layout/vList5"/>
    <dgm:cxn modelId="{4A85B5A5-2DDE-9342-9EF5-5CE4CCA7F3E8}" srcId="{F4576BD9-E3E5-A84A-81E7-3064B03C4ADA}" destId="{8222A3AE-FE99-304D-BFEF-EBB59169928E}" srcOrd="0" destOrd="0" parTransId="{85B59CBF-3A5E-F049-8E26-55E748FBC545}" sibTransId="{C8B5056D-2A44-CC45-A689-D8CDBF905941}"/>
    <dgm:cxn modelId="{2D48A5D6-6798-3D4F-834E-C90582747032}" type="presOf" srcId="{900B293D-C205-B548-B75F-B210D98353CA}" destId="{B5080171-86B3-7843-AC6A-E245ABA171C6}" srcOrd="0" destOrd="0" presId="urn:microsoft.com/office/officeart/2005/8/layout/vList5"/>
    <dgm:cxn modelId="{C84D34DC-DFC4-2040-BCFA-24358D8EEEA9}" type="presOf" srcId="{2FD0965A-8CC2-8942-8784-35B361189CE1}" destId="{54454F66-B2D1-384C-BA43-E4DDB1BF7CCA}" srcOrd="0" destOrd="0" presId="urn:microsoft.com/office/officeart/2005/8/layout/vList5"/>
    <dgm:cxn modelId="{237B46DF-0AA4-EB45-8EB7-A930EB9B972E}" srcId="{8222A3AE-FE99-304D-BFEF-EBB59169928E}" destId="{55E24503-4FD9-8E4E-858E-5386B7D2D47C}" srcOrd="0" destOrd="0" parTransId="{83641A46-7411-9F48-B7EE-72670E7F62F8}" sibTransId="{2B89EEBE-2FA4-4644-A91D-2384010ADA96}"/>
    <dgm:cxn modelId="{782268E1-E108-B147-9DE2-B4330BE3CD1F}" srcId="{F4576BD9-E3E5-A84A-81E7-3064B03C4ADA}" destId="{B9673CB1-77C5-AD44-9FAA-F45E9633AC14}" srcOrd="2" destOrd="0" parTransId="{0FA64087-0390-084F-A6BC-AB4B088B57CD}" sibTransId="{1F93A8D9-D559-1B45-8E51-C6884639128E}"/>
    <dgm:cxn modelId="{D25196E2-0CE5-EA44-B2ED-AB6249496017}" srcId="{2FD0965A-8CC2-8942-8784-35B361189CE1}" destId="{56F6923C-DEB6-CD4A-BFD7-BFCBA1D4DEBA}" srcOrd="1" destOrd="0" parTransId="{98A578CB-7A0D-E24C-B5AF-4D8BE69CD7CB}" sibTransId="{27D84D88-1C26-E04B-8596-2554902CDEB4}"/>
    <dgm:cxn modelId="{6C0772E7-A1A0-7243-9308-D2CE8B7CEB81}" type="presOf" srcId="{B9673CB1-77C5-AD44-9FAA-F45E9633AC14}" destId="{E03C7458-7CDC-6341-A903-704082EE1F8D}" srcOrd="0" destOrd="0" presId="urn:microsoft.com/office/officeart/2005/8/layout/vList5"/>
    <dgm:cxn modelId="{376984F0-13D5-0241-9591-7AA1669C43FC}" type="presOf" srcId="{8222A3AE-FE99-304D-BFEF-EBB59169928E}" destId="{10D23E6B-83D3-2243-B32E-F95F88EC9052}" srcOrd="0" destOrd="0" presId="urn:microsoft.com/office/officeart/2005/8/layout/vList5"/>
    <dgm:cxn modelId="{DACC7BF2-BB72-9D4D-8F0D-2D1E30887DC2}" srcId="{8222A3AE-FE99-304D-BFEF-EBB59169928E}" destId="{118B4A99-409F-5045-B785-6EE1BEDA3A9B}" srcOrd="1" destOrd="0" parTransId="{01267441-865A-8E4F-B891-DC1F36B65CF7}" sibTransId="{F2DA1D0B-F131-6845-8B44-644F5ABF012C}"/>
    <dgm:cxn modelId="{BB385412-20FD-BB47-A508-3DDF5BD78338}" type="presParOf" srcId="{56D11367-7129-5A4D-9D54-C9362DB1598F}" destId="{01159C39-8A28-B64B-BA55-1ABC2509F4DC}" srcOrd="0" destOrd="0" presId="urn:microsoft.com/office/officeart/2005/8/layout/vList5"/>
    <dgm:cxn modelId="{F87EBA8E-5700-4E4E-9411-A192F0FFA1EA}" type="presParOf" srcId="{01159C39-8A28-B64B-BA55-1ABC2509F4DC}" destId="{10D23E6B-83D3-2243-B32E-F95F88EC9052}" srcOrd="0" destOrd="0" presId="urn:microsoft.com/office/officeart/2005/8/layout/vList5"/>
    <dgm:cxn modelId="{6B7364F1-13ED-7840-9EE1-E978B99DDE4A}" type="presParOf" srcId="{01159C39-8A28-B64B-BA55-1ABC2509F4DC}" destId="{86D71D34-D4C2-5A4A-9B9E-370B232F44F3}" srcOrd="1" destOrd="0" presId="urn:microsoft.com/office/officeart/2005/8/layout/vList5"/>
    <dgm:cxn modelId="{99ECB1AA-844D-3243-906B-275E9B3CBE23}" type="presParOf" srcId="{56D11367-7129-5A4D-9D54-C9362DB1598F}" destId="{3DA323ED-0719-E34E-9C04-38A0D3236EB0}" srcOrd="1" destOrd="0" presId="urn:microsoft.com/office/officeart/2005/8/layout/vList5"/>
    <dgm:cxn modelId="{657AE1BF-9EDC-1C49-980B-FCF80BC85E10}" type="presParOf" srcId="{56D11367-7129-5A4D-9D54-C9362DB1598F}" destId="{ED902519-17F3-EC40-857D-CD8462B8BB3A}" srcOrd="2" destOrd="0" presId="urn:microsoft.com/office/officeart/2005/8/layout/vList5"/>
    <dgm:cxn modelId="{2C0192B3-2C04-8C4D-900A-44E8D06A010E}" type="presParOf" srcId="{ED902519-17F3-EC40-857D-CD8462B8BB3A}" destId="{54454F66-B2D1-384C-BA43-E4DDB1BF7CCA}" srcOrd="0" destOrd="0" presId="urn:microsoft.com/office/officeart/2005/8/layout/vList5"/>
    <dgm:cxn modelId="{08884E19-F5E5-8A44-9DAA-80690A934238}" type="presParOf" srcId="{ED902519-17F3-EC40-857D-CD8462B8BB3A}" destId="{F2180784-AB0D-974A-BC6B-1C22BCF79504}" srcOrd="1" destOrd="0" presId="urn:microsoft.com/office/officeart/2005/8/layout/vList5"/>
    <dgm:cxn modelId="{A71D812C-16BB-E94A-9587-621CA331DB71}" type="presParOf" srcId="{56D11367-7129-5A4D-9D54-C9362DB1598F}" destId="{30674E4F-9CD6-E44D-BCFE-4A7F3F53F069}" srcOrd="3" destOrd="0" presId="urn:microsoft.com/office/officeart/2005/8/layout/vList5"/>
    <dgm:cxn modelId="{AA04F1ED-DAFF-D14F-A824-590F8D14C468}" type="presParOf" srcId="{56D11367-7129-5A4D-9D54-C9362DB1598F}" destId="{642A3423-225C-7A4B-9AD6-75F21AD622E8}" srcOrd="4" destOrd="0" presId="urn:microsoft.com/office/officeart/2005/8/layout/vList5"/>
    <dgm:cxn modelId="{7F27F8B8-28BE-A44A-B5D2-C3CC2D0793EE}" type="presParOf" srcId="{642A3423-225C-7A4B-9AD6-75F21AD622E8}" destId="{E03C7458-7CDC-6341-A903-704082EE1F8D}" srcOrd="0" destOrd="0" presId="urn:microsoft.com/office/officeart/2005/8/layout/vList5"/>
    <dgm:cxn modelId="{88B53A16-2A02-BC4C-983E-8370364516A9}" type="presParOf" srcId="{642A3423-225C-7A4B-9AD6-75F21AD622E8}" destId="{01DEB53A-DCD9-F04F-8BF9-1C973537CB3A}" srcOrd="1" destOrd="0" presId="urn:microsoft.com/office/officeart/2005/8/layout/vList5"/>
    <dgm:cxn modelId="{76010E9A-F338-DB4D-BE78-857F84D548CC}" type="presParOf" srcId="{56D11367-7129-5A4D-9D54-C9362DB1598F}" destId="{C410B717-5BCE-D448-B01F-ACE51BE1FB86}" srcOrd="5" destOrd="0" presId="urn:microsoft.com/office/officeart/2005/8/layout/vList5"/>
    <dgm:cxn modelId="{BA7B75F4-E552-914D-8297-E72128B1D1CD}" type="presParOf" srcId="{56D11367-7129-5A4D-9D54-C9362DB1598F}" destId="{05A07952-5BA0-1F4D-9A64-06289D5B59D4}" srcOrd="6" destOrd="0" presId="urn:microsoft.com/office/officeart/2005/8/layout/vList5"/>
    <dgm:cxn modelId="{74226A57-9506-6543-9133-4F4228BF010E}" type="presParOf" srcId="{05A07952-5BA0-1F4D-9A64-06289D5B59D4}" destId="{212573D5-E0CD-5B4C-860A-3B436D283615}" srcOrd="0" destOrd="0" presId="urn:microsoft.com/office/officeart/2005/8/layout/vList5"/>
    <dgm:cxn modelId="{30CDF087-7BA8-C649-A6D6-161F5414AC28}" type="presParOf" srcId="{05A07952-5BA0-1F4D-9A64-06289D5B59D4}" destId="{B5080171-86B3-7843-AC6A-E245ABA171C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576BD9-E3E5-A84A-81E7-3064B03C4ADA}"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8222A3AE-FE99-304D-BFEF-EBB59169928E}">
      <dgm:prSet phldrT="[Text]">
        <dgm:style>
          <a:lnRef idx="3">
            <a:schemeClr val="lt1"/>
          </a:lnRef>
          <a:fillRef idx="1">
            <a:schemeClr val="accent2"/>
          </a:fillRef>
          <a:effectRef idx="1">
            <a:schemeClr val="accent2"/>
          </a:effectRef>
          <a:fontRef idx="minor">
            <a:schemeClr val="lt1"/>
          </a:fontRef>
        </dgm:style>
      </dgm:prSet>
      <dgm:spPr>
        <a:ln>
          <a:noFill/>
        </a:ln>
      </dgm:spPr>
      <dgm:t>
        <a:bodyPr/>
        <a:lstStyle/>
        <a:p>
          <a:r>
            <a:rPr lang="en-US" dirty="0"/>
            <a:t>F</a:t>
          </a:r>
        </a:p>
      </dgm:t>
    </dgm:pt>
    <dgm:pt modelId="{85B59CBF-3A5E-F049-8E26-55E748FBC545}" type="parTrans" cxnId="{4A85B5A5-2DDE-9342-9EF5-5CE4CCA7F3E8}">
      <dgm:prSet/>
      <dgm:spPr/>
      <dgm:t>
        <a:bodyPr/>
        <a:lstStyle/>
        <a:p>
          <a:endParaRPr lang="en-US"/>
        </a:p>
      </dgm:t>
    </dgm:pt>
    <dgm:pt modelId="{C8B5056D-2A44-CC45-A689-D8CDBF905941}" type="sibTrans" cxnId="{4A85B5A5-2DDE-9342-9EF5-5CE4CCA7F3E8}">
      <dgm:prSet/>
      <dgm:spPr/>
      <dgm:t>
        <a:bodyPr/>
        <a:lstStyle/>
        <a:p>
          <a:endParaRPr lang="en-US"/>
        </a:p>
      </dgm:t>
    </dgm:pt>
    <dgm:pt modelId="{55E24503-4FD9-8E4E-858E-5386B7D2D47C}">
      <dgm:prSet phldrT="[Text]"/>
      <dgm:spPr/>
      <dgm:t>
        <a:bodyPr/>
        <a:lstStyle/>
        <a:p>
          <a:endParaRPr lang="en-US" dirty="0"/>
        </a:p>
      </dgm:t>
    </dgm:pt>
    <dgm:pt modelId="{83641A46-7411-9F48-B7EE-72670E7F62F8}" type="parTrans" cxnId="{237B46DF-0AA4-EB45-8EB7-A930EB9B972E}">
      <dgm:prSet/>
      <dgm:spPr/>
      <dgm:t>
        <a:bodyPr/>
        <a:lstStyle/>
        <a:p>
          <a:endParaRPr lang="en-US"/>
        </a:p>
      </dgm:t>
    </dgm:pt>
    <dgm:pt modelId="{2B89EEBE-2FA4-4644-A91D-2384010ADA96}" type="sibTrans" cxnId="{237B46DF-0AA4-EB45-8EB7-A930EB9B972E}">
      <dgm:prSet/>
      <dgm:spPr/>
      <dgm:t>
        <a:bodyPr/>
        <a:lstStyle/>
        <a:p>
          <a:endParaRPr lang="en-US"/>
        </a:p>
      </dgm:t>
    </dgm:pt>
    <dgm:pt modelId="{2FD0965A-8CC2-8942-8784-35B361189CE1}">
      <dgm:prSet phldrT="[Text]"/>
      <dgm:spPr>
        <a:solidFill>
          <a:schemeClr val="tx2"/>
        </a:solidFill>
      </dgm:spPr>
      <dgm:t>
        <a:bodyPr/>
        <a:lstStyle/>
        <a:p>
          <a:r>
            <a:rPr lang="en-US" dirty="0"/>
            <a:t>A</a:t>
          </a:r>
        </a:p>
      </dgm:t>
    </dgm:pt>
    <dgm:pt modelId="{8A234786-8192-544D-853D-55453A440ED5}" type="parTrans" cxnId="{2A22E242-C293-734D-A47C-3EEA3B4BEB39}">
      <dgm:prSet/>
      <dgm:spPr/>
      <dgm:t>
        <a:bodyPr/>
        <a:lstStyle/>
        <a:p>
          <a:endParaRPr lang="en-US"/>
        </a:p>
      </dgm:t>
    </dgm:pt>
    <dgm:pt modelId="{02BE73A2-6260-F640-A289-AA852CBF3A5C}" type="sibTrans" cxnId="{2A22E242-C293-734D-A47C-3EEA3B4BEB39}">
      <dgm:prSet/>
      <dgm:spPr/>
      <dgm:t>
        <a:bodyPr/>
        <a:lstStyle/>
        <a:p>
          <a:endParaRPr lang="en-US"/>
        </a:p>
      </dgm:t>
    </dgm:pt>
    <dgm:pt modelId="{F2A5F97E-F277-F845-98EC-243E8D1A297E}">
      <dgm:prSet phldrT="[Text]"/>
      <dgm:spPr/>
      <dgm:t>
        <a:bodyPr/>
        <a:lstStyle/>
        <a:p>
          <a:endParaRPr lang="en-US" dirty="0"/>
        </a:p>
      </dgm:t>
    </dgm:pt>
    <dgm:pt modelId="{7D59DF16-48B7-534E-A7E1-97219734EF63}" type="parTrans" cxnId="{45F3E731-29F7-EE4A-8C5E-0490EED26B23}">
      <dgm:prSet/>
      <dgm:spPr/>
      <dgm:t>
        <a:bodyPr/>
        <a:lstStyle/>
        <a:p>
          <a:endParaRPr lang="en-US"/>
        </a:p>
      </dgm:t>
    </dgm:pt>
    <dgm:pt modelId="{ED108504-A4CC-704E-B3A3-5089CC7F367E}" type="sibTrans" cxnId="{45F3E731-29F7-EE4A-8C5E-0490EED26B23}">
      <dgm:prSet/>
      <dgm:spPr/>
      <dgm:t>
        <a:bodyPr/>
        <a:lstStyle/>
        <a:p>
          <a:endParaRPr lang="en-US"/>
        </a:p>
      </dgm:t>
    </dgm:pt>
    <dgm:pt modelId="{B9673CB1-77C5-AD44-9FAA-F45E9633AC14}">
      <dgm:prSet phldrT="[Text]"/>
      <dgm:spPr>
        <a:solidFill>
          <a:schemeClr val="tx2"/>
        </a:solidFill>
      </dgm:spPr>
      <dgm:t>
        <a:bodyPr/>
        <a:lstStyle/>
        <a:p>
          <a:r>
            <a:rPr lang="en-US" dirty="0"/>
            <a:t>I</a:t>
          </a:r>
        </a:p>
      </dgm:t>
    </dgm:pt>
    <dgm:pt modelId="{0FA64087-0390-084F-A6BC-AB4B088B57CD}" type="parTrans" cxnId="{782268E1-E108-B147-9DE2-B4330BE3CD1F}">
      <dgm:prSet/>
      <dgm:spPr/>
      <dgm:t>
        <a:bodyPr/>
        <a:lstStyle/>
        <a:p>
          <a:endParaRPr lang="en-US"/>
        </a:p>
      </dgm:t>
    </dgm:pt>
    <dgm:pt modelId="{1F93A8D9-D559-1B45-8E51-C6884639128E}" type="sibTrans" cxnId="{782268E1-E108-B147-9DE2-B4330BE3CD1F}">
      <dgm:prSet/>
      <dgm:spPr/>
      <dgm:t>
        <a:bodyPr/>
        <a:lstStyle/>
        <a:p>
          <a:endParaRPr lang="en-US"/>
        </a:p>
      </dgm:t>
    </dgm:pt>
    <dgm:pt modelId="{FCD889D7-B3DC-5542-AD2C-663B7EBEAA1E}">
      <dgm:prSet phldrT="[Text]"/>
      <dgm:spPr/>
      <dgm:t>
        <a:bodyPr/>
        <a:lstStyle/>
        <a:p>
          <a:endParaRPr lang="en-US" dirty="0"/>
        </a:p>
      </dgm:t>
    </dgm:pt>
    <dgm:pt modelId="{F24FCA0C-8EEF-5B41-ACE2-601963C7B08A}" type="parTrans" cxnId="{B319253E-A09D-D94F-BCDA-B36E1884A74A}">
      <dgm:prSet/>
      <dgm:spPr/>
      <dgm:t>
        <a:bodyPr/>
        <a:lstStyle/>
        <a:p>
          <a:endParaRPr lang="en-US"/>
        </a:p>
      </dgm:t>
    </dgm:pt>
    <dgm:pt modelId="{75C4560E-C810-7D40-A1B3-3C31E4DEBEF6}" type="sibTrans" cxnId="{B319253E-A09D-D94F-BCDA-B36E1884A74A}">
      <dgm:prSet/>
      <dgm:spPr/>
      <dgm:t>
        <a:bodyPr/>
        <a:lstStyle/>
        <a:p>
          <a:endParaRPr lang="en-US"/>
        </a:p>
      </dgm:t>
    </dgm:pt>
    <dgm:pt modelId="{C5EF8D7C-AA2D-3D48-9983-70EC3FBC95BC}">
      <dgm:prSet/>
      <dgm:spPr>
        <a:solidFill>
          <a:schemeClr val="tx2"/>
        </a:solidFill>
      </dgm:spPr>
      <dgm:t>
        <a:bodyPr/>
        <a:lstStyle/>
        <a:p>
          <a:r>
            <a:rPr lang="en-US" dirty="0"/>
            <a:t>R</a:t>
          </a:r>
        </a:p>
      </dgm:t>
    </dgm:pt>
    <dgm:pt modelId="{C97A3C86-2501-8F46-9042-B6C39CA80751}" type="parTrans" cxnId="{B3599455-9764-AC4A-8FF0-C6A514AD9017}">
      <dgm:prSet/>
      <dgm:spPr/>
      <dgm:t>
        <a:bodyPr/>
        <a:lstStyle/>
        <a:p>
          <a:endParaRPr lang="en-US"/>
        </a:p>
      </dgm:t>
    </dgm:pt>
    <dgm:pt modelId="{872C6B4E-99D1-6348-8CFF-783CAB76020B}" type="sibTrans" cxnId="{B3599455-9764-AC4A-8FF0-C6A514AD9017}">
      <dgm:prSet/>
      <dgm:spPr/>
      <dgm:t>
        <a:bodyPr/>
        <a:lstStyle/>
        <a:p>
          <a:endParaRPr lang="en-US"/>
        </a:p>
      </dgm:t>
    </dgm:pt>
    <dgm:pt modelId="{900B293D-C205-B548-B75F-B210D98353CA}">
      <dgm:prSet/>
      <dgm:spPr/>
      <dgm:t>
        <a:bodyPr/>
        <a:lstStyle/>
        <a:p>
          <a:endParaRPr lang="en-US" dirty="0"/>
        </a:p>
      </dgm:t>
    </dgm:pt>
    <dgm:pt modelId="{7808DC81-50D3-F94D-889B-1BDE6C7CAB88}" type="parTrans" cxnId="{EB4FBB38-7303-3A42-854D-9D4E88661691}">
      <dgm:prSet/>
      <dgm:spPr/>
      <dgm:t>
        <a:bodyPr/>
        <a:lstStyle/>
        <a:p>
          <a:endParaRPr lang="en-US"/>
        </a:p>
      </dgm:t>
    </dgm:pt>
    <dgm:pt modelId="{DBFEBCDF-E959-0C4F-8A98-DA66A70AF6ED}" type="sibTrans" cxnId="{EB4FBB38-7303-3A42-854D-9D4E88661691}">
      <dgm:prSet/>
      <dgm:spPr/>
      <dgm:t>
        <a:bodyPr/>
        <a:lstStyle/>
        <a:p>
          <a:endParaRPr lang="en-US"/>
        </a:p>
      </dgm:t>
    </dgm:pt>
    <dgm:pt modelId="{56D11367-7129-5A4D-9D54-C9362DB1598F}" type="pres">
      <dgm:prSet presAssocID="{F4576BD9-E3E5-A84A-81E7-3064B03C4ADA}" presName="Name0" presStyleCnt="0">
        <dgm:presLayoutVars>
          <dgm:dir/>
          <dgm:animLvl val="lvl"/>
          <dgm:resizeHandles val="exact"/>
        </dgm:presLayoutVars>
      </dgm:prSet>
      <dgm:spPr/>
    </dgm:pt>
    <dgm:pt modelId="{01159C39-8A28-B64B-BA55-1ABC2509F4DC}" type="pres">
      <dgm:prSet presAssocID="{8222A3AE-FE99-304D-BFEF-EBB59169928E}" presName="linNode" presStyleCnt="0"/>
      <dgm:spPr/>
    </dgm:pt>
    <dgm:pt modelId="{10D23E6B-83D3-2243-B32E-F95F88EC9052}" type="pres">
      <dgm:prSet presAssocID="{8222A3AE-FE99-304D-BFEF-EBB59169928E}" presName="parentText" presStyleLbl="node1" presStyleIdx="0" presStyleCnt="4" custScaleX="244861" custScaleY="86732">
        <dgm:presLayoutVars>
          <dgm:chMax val="1"/>
          <dgm:bulletEnabled val="1"/>
        </dgm:presLayoutVars>
      </dgm:prSet>
      <dgm:spPr/>
    </dgm:pt>
    <dgm:pt modelId="{86D71D34-D4C2-5A4A-9B9E-370B232F44F3}" type="pres">
      <dgm:prSet presAssocID="{8222A3AE-FE99-304D-BFEF-EBB59169928E}" presName="descendantText" presStyleLbl="alignAccFollowNode1" presStyleIdx="0" presStyleCnt="4" custScaleX="691221" custScaleY="86405" custLinFactNeighborX="4036" custLinFactNeighborY="1885">
        <dgm:presLayoutVars>
          <dgm:bulletEnabled val="1"/>
        </dgm:presLayoutVars>
      </dgm:prSet>
      <dgm:spPr/>
    </dgm:pt>
    <dgm:pt modelId="{3DA323ED-0719-E34E-9C04-38A0D3236EB0}" type="pres">
      <dgm:prSet presAssocID="{C8B5056D-2A44-CC45-A689-D8CDBF905941}" presName="sp" presStyleCnt="0"/>
      <dgm:spPr/>
    </dgm:pt>
    <dgm:pt modelId="{ED902519-17F3-EC40-857D-CD8462B8BB3A}" type="pres">
      <dgm:prSet presAssocID="{2FD0965A-8CC2-8942-8784-35B361189CE1}" presName="linNode" presStyleCnt="0"/>
      <dgm:spPr/>
    </dgm:pt>
    <dgm:pt modelId="{54454F66-B2D1-384C-BA43-E4DDB1BF7CCA}" type="pres">
      <dgm:prSet presAssocID="{2FD0965A-8CC2-8942-8784-35B361189CE1}" presName="parentText" presStyleLbl="node1" presStyleIdx="1" presStyleCnt="4" custScaleX="49980" custScaleY="87946">
        <dgm:presLayoutVars>
          <dgm:chMax val="1"/>
          <dgm:bulletEnabled val="1"/>
        </dgm:presLayoutVars>
      </dgm:prSet>
      <dgm:spPr/>
    </dgm:pt>
    <dgm:pt modelId="{F2180784-AB0D-974A-BC6B-1C22BCF79504}" type="pres">
      <dgm:prSet presAssocID="{2FD0965A-8CC2-8942-8784-35B361189CE1}" presName="descendantText" presStyleLbl="alignAccFollowNode1" presStyleIdx="1" presStyleCnt="4" custScaleX="130301" custScaleY="98767" custLinFactNeighborX="-329" custLinFactNeighborY="2698">
        <dgm:presLayoutVars>
          <dgm:bulletEnabled val="1"/>
        </dgm:presLayoutVars>
      </dgm:prSet>
      <dgm:spPr/>
    </dgm:pt>
    <dgm:pt modelId="{30674E4F-9CD6-E44D-BCFE-4A7F3F53F069}" type="pres">
      <dgm:prSet presAssocID="{02BE73A2-6260-F640-A289-AA852CBF3A5C}" presName="sp" presStyleCnt="0"/>
      <dgm:spPr/>
    </dgm:pt>
    <dgm:pt modelId="{642A3423-225C-7A4B-9AD6-75F21AD622E8}" type="pres">
      <dgm:prSet presAssocID="{B9673CB1-77C5-AD44-9FAA-F45E9633AC14}" presName="linNode" presStyleCnt="0"/>
      <dgm:spPr/>
    </dgm:pt>
    <dgm:pt modelId="{E03C7458-7CDC-6341-A903-704082EE1F8D}" type="pres">
      <dgm:prSet presAssocID="{B9673CB1-77C5-AD44-9FAA-F45E9633AC14}" presName="parentText" presStyleLbl="node1" presStyleIdx="2" presStyleCnt="4" custScaleX="49639" custScaleY="88406">
        <dgm:presLayoutVars>
          <dgm:chMax val="1"/>
          <dgm:bulletEnabled val="1"/>
        </dgm:presLayoutVars>
      </dgm:prSet>
      <dgm:spPr/>
    </dgm:pt>
    <dgm:pt modelId="{01DEB53A-DCD9-F04F-8BF9-1C973537CB3A}" type="pres">
      <dgm:prSet presAssocID="{B9673CB1-77C5-AD44-9FAA-F45E9633AC14}" presName="descendantText" presStyleLbl="alignAccFollowNode1" presStyleIdx="2" presStyleCnt="4" custScaleX="127837">
        <dgm:presLayoutVars>
          <dgm:bulletEnabled val="1"/>
        </dgm:presLayoutVars>
      </dgm:prSet>
      <dgm:spPr/>
    </dgm:pt>
    <dgm:pt modelId="{C410B717-5BCE-D448-B01F-ACE51BE1FB86}" type="pres">
      <dgm:prSet presAssocID="{1F93A8D9-D559-1B45-8E51-C6884639128E}" presName="sp" presStyleCnt="0"/>
      <dgm:spPr/>
    </dgm:pt>
    <dgm:pt modelId="{05A07952-5BA0-1F4D-9A64-06289D5B59D4}" type="pres">
      <dgm:prSet presAssocID="{C5EF8D7C-AA2D-3D48-9983-70EC3FBC95BC}" presName="linNode" presStyleCnt="0"/>
      <dgm:spPr/>
    </dgm:pt>
    <dgm:pt modelId="{212573D5-E0CD-5B4C-860A-3B436D283615}" type="pres">
      <dgm:prSet presAssocID="{C5EF8D7C-AA2D-3D48-9983-70EC3FBC95BC}" presName="parentText" presStyleLbl="node1" presStyleIdx="3" presStyleCnt="4" custScaleX="48700" custScaleY="83365" custLinFactNeighborX="-980" custLinFactNeighborY="4631">
        <dgm:presLayoutVars>
          <dgm:chMax val="1"/>
          <dgm:bulletEnabled val="1"/>
        </dgm:presLayoutVars>
      </dgm:prSet>
      <dgm:spPr/>
    </dgm:pt>
    <dgm:pt modelId="{B5080171-86B3-7843-AC6A-E245ABA171C6}" type="pres">
      <dgm:prSet presAssocID="{C5EF8D7C-AA2D-3D48-9983-70EC3FBC95BC}" presName="descendantText" presStyleLbl="alignAccFollowNode1" presStyleIdx="3" presStyleCnt="4" custScaleX="128095" custScaleY="93991" custLinFactNeighborX="1352" custLinFactNeighborY="2351">
        <dgm:presLayoutVars>
          <dgm:bulletEnabled val="1"/>
        </dgm:presLayoutVars>
      </dgm:prSet>
      <dgm:spPr/>
    </dgm:pt>
  </dgm:ptLst>
  <dgm:cxnLst>
    <dgm:cxn modelId="{682EA410-104E-4F44-90BF-32EFF076713F}" type="presOf" srcId="{55E24503-4FD9-8E4E-858E-5386B7D2D47C}" destId="{86D71D34-D4C2-5A4A-9B9E-370B232F44F3}" srcOrd="0" destOrd="0" presId="urn:microsoft.com/office/officeart/2005/8/layout/vList5"/>
    <dgm:cxn modelId="{4472E023-613A-EA46-A332-2E9362DE2AC8}" type="presOf" srcId="{F2A5F97E-F277-F845-98EC-243E8D1A297E}" destId="{F2180784-AB0D-974A-BC6B-1C22BCF79504}" srcOrd="0" destOrd="0" presId="urn:microsoft.com/office/officeart/2005/8/layout/vList5"/>
    <dgm:cxn modelId="{45F3E731-29F7-EE4A-8C5E-0490EED26B23}" srcId="{2FD0965A-8CC2-8942-8784-35B361189CE1}" destId="{F2A5F97E-F277-F845-98EC-243E8D1A297E}" srcOrd="0" destOrd="0" parTransId="{7D59DF16-48B7-534E-A7E1-97219734EF63}" sibTransId="{ED108504-A4CC-704E-B3A3-5089CC7F367E}"/>
    <dgm:cxn modelId="{EB4FBB38-7303-3A42-854D-9D4E88661691}" srcId="{C5EF8D7C-AA2D-3D48-9983-70EC3FBC95BC}" destId="{900B293D-C205-B548-B75F-B210D98353CA}" srcOrd="0" destOrd="0" parTransId="{7808DC81-50D3-F94D-889B-1BDE6C7CAB88}" sibTransId="{DBFEBCDF-E959-0C4F-8A98-DA66A70AF6ED}"/>
    <dgm:cxn modelId="{B319253E-A09D-D94F-BCDA-B36E1884A74A}" srcId="{B9673CB1-77C5-AD44-9FAA-F45E9633AC14}" destId="{FCD889D7-B3DC-5542-AD2C-663B7EBEAA1E}" srcOrd="0" destOrd="0" parTransId="{F24FCA0C-8EEF-5B41-ACE2-601963C7B08A}" sibTransId="{75C4560E-C810-7D40-A1B3-3C31E4DEBEF6}"/>
    <dgm:cxn modelId="{3A6FDA5B-566F-9344-BD43-D2D039DE3492}" type="presOf" srcId="{FCD889D7-B3DC-5542-AD2C-663B7EBEAA1E}" destId="{01DEB53A-DCD9-F04F-8BF9-1C973537CB3A}" srcOrd="0" destOrd="0" presId="urn:microsoft.com/office/officeart/2005/8/layout/vList5"/>
    <dgm:cxn modelId="{0E933A5C-E8FE-2140-8E49-C087C4252B0A}" type="presOf" srcId="{C5EF8D7C-AA2D-3D48-9983-70EC3FBC95BC}" destId="{212573D5-E0CD-5B4C-860A-3B436D283615}" srcOrd="0" destOrd="0" presId="urn:microsoft.com/office/officeart/2005/8/layout/vList5"/>
    <dgm:cxn modelId="{2A22E242-C293-734D-A47C-3EEA3B4BEB39}" srcId="{F4576BD9-E3E5-A84A-81E7-3064B03C4ADA}" destId="{2FD0965A-8CC2-8942-8784-35B361189CE1}" srcOrd="1" destOrd="0" parTransId="{8A234786-8192-544D-853D-55453A440ED5}" sibTransId="{02BE73A2-6260-F640-A289-AA852CBF3A5C}"/>
    <dgm:cxn modelId="{22FF4C6F-4C10-2341-BB21-165ADB9F8F7B}" type="presOf" srcId="{F4576BD9-E3E5-A84A-81E7-3064B03C4ADA}" destId="{56D11367-7129-5A4D-9D54-C9362DB1598F}" srcOrd="0" destOrd="0" presId="urn:microsoft.com/office/officeart/2005/8/layout/vList5"/>
    <dgm:cxn modelId="{B3599455-9764-AC4A-8FF0-C6A514AD9017}" srcId="{F4576BD9-E3E5-A84A-81E7-3064B03C4ADA}" destId="{C5EF8D7C-AA2D-3D48-9983-70EC3FBC95BC}" srcOrd="3" destOrd="0" parTransId="{C97A3C86-2501-8F46-9042-B6C39CA80751}" sibTransId="{872C6B4E-99D1-6348-8CFF-783CAB76020B}"/>
    <dgm:cxn modelId="{4A85B5A5-2DDE-9342-9EF5-5CE4CCA7F3E8}" srcId="{F4576BD9-E3E5-A84A-81E7-3064B03C4ADA}" destId="{8222A3AE-FE99-304D-BFEF-EBB59169928E}" srcOrd="0" destOrd="0" parTransId="{85B59CBF-3A5E-F049-8E26-55E748FBC545}" sibTransId="{C8B5056D-2A44-CC45-A689-D8CDBF905941}"/>
    <dgm:cxn modelId="{2D48A5D6-6798-3D4F-834E-C90582747032}" type="presOf" srcId="{900B293D-C205-B548-B75F-B210D98353CA}" destId="{B5080171-86B3-7843-AC6A-E245ABA171C6}" srcOrd="0" destOrd="0" presId="urn:microsoft.com/office/officeart/2005/8/layout/vList5"/>
    <dgm:cxn modelId="{C84D34DC-DFC4-2040-BCFA-24358D8EEEA9}" type="presOf" srcId="{2FD0965A-8CC2-8942-8784-35B361189CE1}" destId="{54454F66-B2D1-384C-BA43-E4DDB1BF7CCA}" srcOrd="0" destOrd="0" presId="urn:microsoft.com/office/officeart/2005/8/layout/vList5"/>
    <dgm:cxn modelId="{237B46DF-0AA4-EB45-8EB7-A930EB9B972E}" srcId="{8222A3AE-FE99-304D-BFEF-EBB59169928E}" destId="{55E24503-4FD9-8E4E-858E-5386B7D2D47C}" srcOrd="0" destOrd="0" parTransId="{83641A46-7411-9F48-B7EE-72670E7F62F8}" sibTransId="{2B89EEBE-2FA4-4644-A91D-2384010ADA96}"/>
    <dgm:cxn modelId="{782268E1-E108-B147-9DE2-B4330BE3CD1F}" srcId="{F4576BD9-E3E5-A84A-81E7-3064B03C4ADA}" destId="{B9673CB1-77C5-AD44-9FAA-F45E9633AC14}" srcOrd="2" destOrd="0" parTransId="{0FA64087-0390-084F-A6BC-AB4B088B57CD}" sibTransId="{1F93A8D9-D559-1B45-8E51-C6884639128E}"/>
    <dgm:cxn modelId="{6C0772E7-A1A0-7243-9308-D2CE8B7CEB81}" type="presOf" srcId="{B9673CB1-77C5-AD44-9FAA-F45E9633AC14}" destId="{E03C7458-7CDC-6341-A903-704082EE1F8D}" srcOrd="0" destOrd="0" presId="urn:microsoft.com/office/officeart/2005/8/layout/vList5"/>
    <dgm:cxn modelId="{376984F0-13D5-0241-9591-7AA1669C43FC}" type="presOf" srcId="{8222A3AE-FE99-304D-BFEF-EBB59169928E}" destId="{10D23E6B-83D3-2243-B32E-F95F88EC9052}" srcOrd="0" destOrd="0" presId="urn:microsoft.com/office/officeart/2005/8/layout/vList5"/>
    <dgm:cxn modelId="{BB385412-20FD-BB47-A508-3DDF5BD78338}" type="presParOf" srcId="{56D11367-7129-5A4D-9D54-C9362DB1598F}" destId="{01159C39-8A28-B64B-BA55-1ABC2509F4DC}" srcOrd="0" destOrd="0" presId="urn:microsoft.com/office/officeart/2005/8/layout/vList5"/>
    <dgm:cxn modelId="{F87EBA8E-5700-4E4E-9411-A192F0FFA1EA}" type="presParOf" srcId="{01159C39-8A28-B64B-BA55-1ABC2509F4DC}" destId="{10D23E6B-83D3-2243-B32E-F95F88EC9052}" srcOrd="0" destOrd="0" presId="urn:microsoft.com/office/officeart/2005/8/layout/vList5"/>
    <dgm:cxn modelId="{6B7364F1-13ED-7840-9EE1-E978B99DDE4A}" type="presParOf" srcId="{01159C39-8A28-B64B-BA55-1ABC2509F4DC}" destId="{86D71D34-D4C2-5A4A-9B9E-370B232F44F3}" srcOrd="1" destOrd="0" presId="urn:microsoft.com/office/officeart/2005/8/layout/vList5"/>
    <dgm:cxn modelId="{99ECB1AA-844D-3243-906B-275E9B3CBE23}" type="presParOf" srcId="{56D11367-7129-5A4D-9D54-C9362DB1598F}" destId="{3DA323ED-0719-E34E-9C04-38A0D3236EB0}" srcOrd="1" destOrd="0" presId="urn:microsoft.com/office/officeart/2005/8/layout/vList5"/>
    <dgm:cxn modelId="{657AE1BF-9EDC-1C49-980B-FCF80BC85E10}" type="presParOf" srcId="{56D11367-7129-5A4D-9D54-C9362DB1598F}" destId="{ED902519-17F3-EC40-857D-CD8462B8BB3A}" srcOrd="2" destOrd="0" presId="urn:microsoft.com/office/officeart/2005/8/layout/vList5"/>
    <dgm:cxn modelId="{2C0192B3-2C04-8C4D-900A-44E8D06A010E}" type="presParOf" srcId="{ED902519-17F3-EC40-857D-CD8462B8BB3A}" destId="{54454F66-B2D1-384C-BA43-E4DDB1BF7CCA}" srcOrd="0" destOrd="0" presId="urn:microsoft.com/office/officeart/2005/8/layout/vList5"/>
    <dgm:cxn modelId="{08884E19-F5E5-8A44-9DAA-80690A934238}" type="presParOf" srcId="{ED902519-17F3-EC40-857D-CD8462B8BB3A}" destId="{F2180784-AB0D-974A-BC6B-1C22BCF79504}" srcOrd="1" destOrd="0" presId="urn:microsoft.com/office/officeart/2005/8/layout/vList5"/>
    <dgm:cxn modelId="{A71D812C-16BB-E94A-9587-621CA331DB71}" type="presParOf" srcId="{56D11367-7129-5A4D-9D54-C9362DB1598F}" destId="{30674E4F-9CD6-E44D-BCFE-4A7F3F53F069}" srcOrd="3" destOrd="0" presId="urn:microsoft.com/office/officeart/2005/8/layout/vList5"/>
    <dgm:cxn modelId="{AA04F1ED-DAFF-D14F-A824-590F8D14C468}" type="presParOf" srcId="{56D11367-7129-5A4D-9D54-C9362DB1598F}" destId="{642A3423-225C-7A4B-9AD6-75F21AD622E8}" srcOrd="4" destOrd="0" presId="urn:microsoft.com/office/officeart/2005/8/layout/vList5"/>
    <dgm:cxn modelId="{7F27F8B8-28BE-A44A-B5D2-C3CC2D0793EE}" type="presParOf" srcId="{642A3423-225C-7A4B-9AD6-75F21AD622E8}" destId="{E03C7458-7CDC-6341-A903-704082EE1F8D}" srcOrd="0" destOrd="0" presId="urn:microsoft.com/office/officeart/2005/8/layout/vList5"/>
    <dgm:cxn modelId="{88B53A16-2A02-BC4C-983E-8370364516A9}" type="presParOf" srcId="{642A3423-225C-7A4B-9AD6-75F21AD622E8}" destId="{01DEB53A-DCD9-F04F-8BF9-1C973537CB3A}" srcOrd="1" destOrd="0" presId="urn:microsoft.com/office/officeart/2005/8/layout/vList5"/>
    <dgm:cxn modelId="{76010E9A-F338-DB4D-BE78-857F84D548CC}" type="presParOf" srcId="{56D11367-7129-5A4D-9D54-C9362DB1598F}" destId="{C410B717-5BCE-D448-B01F-ACE51BE1FB86}" srcOrd="5" destOrd="0" presId="urn:microsoft.com/office/officeart/2005/8/layout/vList5"/>
    <dgm:cxn modelId="{BA7B75F4-E552-914D-8297-E72128B1D1CD}" type="presParOf" srcId="{56D11367-7129-5A4D-9D54-C9362DB1598F}" destId="{05A07952-5BA0-1F4D-9A64-06289D5B59D4}" srcOrd="6" destOrd="0" presId="urn:microsoft.com/office/officeart/2005/8/layout/vList5"/>
    <dgm:cxn modelId="{74226A57-9506-6543-9133-4F4228BF010E}" type="presParOf" srcId="{05A07952-5BA0-1F4D-9A64-06289D5B59D4}" destId="{212573D5-E0CD-5B4C-860A-3B436D283615}" srcOrd="0" destOrd="0" presId="urn:microsoft.com/office/officeart/2005/8/layout/vList5"/>
    <dgm:cxn modelId="{30CDF087-7BA8-C649-A6D6-161F5414AC28}" type="presParOf" srcId="{05A07952-5BA0-1F4D-9A64-06289D5B59D4}" destId="{B5080171-86B3-7843-AC6A-E245ABA171C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0D50C8-FB58-4BE4-A0C3-647AFD3F70BD}"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C618E487-5A12-4418-8183-2AC9BFC33DDD}">
      <dgm:prSet phldrT="[Text]"/>
      <dgm:spPr/>
      <dgm:t>
        <a:bodyPr/>
        <a:lstStyle/>
        <a:p>
          <a:r>
            <a:rPr lang="en-US" dirty="0"/>
            <a:t> </a:t>
          </a:r>
          <a:r>
            <a:rPr lang="en-US" dirty="0" err="1"/>
            <a:t>Valmistelu</a:t>
          </a:r>
          <a:endParaRPr lang="en-US" dirty="0"/>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dgm:t>
        <a:bodyPr/>
        <a:lstStyle/>
        <a:p>
          <a:endParaRPr lang="en-US"/>
        </a:p>
      </dgm:t>
    </dgm:pt>
    <dgm:pt modelId="{9BD29DEE-F528-409A-AE57-85FC8110F022}">
      <dgm:prSet phldrT="[Text]"/>
      <dgm:spPr/>
      <dgm:t>
        <a:bodyPr/>
        <a:lstStyle/>
        <a:p>
          <a:r>
            <a:rPr lang="en-US" dirty="0" err="1"/>
            <a:t>Yhteistyö</a:t>
          </a:r>
          <a:endParaRPr lang="en-US" dirty="0"/>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dgm:spPr/>
      <dgm:t>
        <a:bodyPr/>
        <a:lstStyle/>
        <a:p>
          <a:r>
            <a:rPr lang="en-US" dirty="0" err="1"/>
            <a:t>Datan</a:t>
          </a:r>
          <a:endParaRPr lang="en-US" dirty="0"/>
        </a:p>
        <a:p>
          <a:r>
            <a:rPr lang="en-US" dirty="0" err="1"/>
            <a:t>hallinta</a:t>
          </a:r>
          <a:endParaRPr lang="en-US" dirty="0"/>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dgm:spPr/>
      <dgm:t>
        <a:bodyPr/>
        <a:lstStyle/>
        <a:p>
          <a:r>
            <a:rPr lang="en-US" dirty="0" err="1"/>
            <a:t>Tulosten</a:t>
          </a:r>
          <a:r>
            <a:rPr lang="en-US" dirty="0"/>
            <a:t> </a:t>
          </a:r>
          <a:r>
            <a:rPr lang="en-US" dirty="0" err="1"/>
            <a:t>avaaminen</a:t>
          </a:r>
          <a:r>
            <a:rPr lang="en-US" dirty="0"/>
            <a:t> </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B801CEE9-4866-4CD7-9A71-CA1E16D0D89B}">
      <dgm:prSet phldrT="[Text]"/>
      <dgm:spPr/>
      <dgm:t>
        <a:bodyPr/>
        <a:lstStyle/>
        <a:p>
          <a:r>
            <a:rPr lang="en-US" dirty="0" err="1"/>
            <a:t>Tiedolla</a:t>
          </a:r>
          <a:r>
            <a:rPr lang="en-US" dirty="0"/>
            <a:t> </a:t>
          </a:r>
          <a:r>
            <a:rPr lang="en-US" dirty="0" err="1"/>
            <a:t>johtaminen</a:t>
          </a:r>
          <a:endParaRPr lang="en-US" dirty="0"/>
        </a:p>
      </dgm:t>
    </dgm:pt>
    <dgm:pt modelId="{89A111B6-D864-46AF-8BCF-5A2C29147B9A}" type="parTrans" cxnId="{87FDA241-0C81-4BDB-92F1-222C3287FC62}">
      <dgm:prSet/>
      <dgm:spPr/>
      <dgm:t>
        <a:bodyPr/>
        <a:lstStyle/>
        <a:p>
          <a:endParaRPr lang="en-US"/>
        </a:p>
      </dgm:t>
    </dgm:pt>
    <dgm:pt modelId="{93362552-B639-4083-A6F9-F04EA37ABF38}" type="sibTrans" cxnId="{87FDA241-0C81-4BDB-92F1-222C3287FC62}">
      <dgm:prSet/>
      <dgm:spPr/>
      <dgm:t>
        <a:bodyPr/>
        <a:lstStyle/>
        <a:p>
          <a:endParaRPr lang="en-US"/>
        </a:p>
      </dgm:t>
    </dgm:pt>
    <dgm:pt modelId="{79CFDF57-D873-4D5A-A2AB-B8F527618FE1}">
      <dgm:prSet phldrT="[Text]"/>
      <dgm:spPr/>
      <dgm:t>
        <a:bodyPr/>
        <a:lstStyle/>
        <a:p>
          <a:r>
            <a:rPr lang="en-US" dirty="0" err="1"/>
            <a:t>Tutkimus</a:t>
          </a:r>
          <a:endParaRPr lang="en-US" dirty="0"/>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34CB9944-D3B8-4B23-B954-119916D083DD}" type="pres">
      <dgm:prSet presAssocID="{D20D50C8-FB58-4BE4-A0C3-647AFD3F70BD}" presName="cycle" presStyleCnt="0">
        <dgm:presLayoutVars>
          <dgm:dir/>
          <dgm:resizeHandles val="exact"/>
        </dgm:presLayoutVars>
      </dgm:prSet>
      <dgm:spPr/>
    </dgm:pt>
    <dgm:pt modelId="{CAFC7801-E286-40E4-9BBD-C4A9F6C2DE5B}" type="pres">
      <dgm:prSet presAssocID="{C618E487-5A12-4418-8183-2AC9BFC33DDD}" presName="node" presStyleLbl="node1" presStyleIdx="0" presStyleCnt="6">
        <dgm:presLayoutVars>
          <dgm:bulletEnabled val="1"/>
        </dgm:presLayoutVars>
      </dgm:prSet>
      <dgm:spPr/>
    </dgm:pt>
    <dgm:pt modelId="{875D06B1-3299-4A89-ACCA-512AB4E7F6EF}" type="pres">
      <dgm:prSet presAssocID="{41F7B947-ABB6-45A5-9BC6-D6E946CB8DCF}" presName="sibTrans" presStyleLbl="sibTrans2D1" presStyleIdx="0" presStyleCnt="6"/>
      <dgm:spPr/>
    </dgm:pt>
    <dgm:pt modelId="{25DE8DD2-8389-4426-A018-67FC84FA7E0F}" type="pres">
      <dgm:prSet presAssocID="{41F7B947-ABB6-45A5-9BC6-D6E946CB8DCF}" presName="connectorText" presStyleLbl="sibTrans2D1" presStyleIdx="0" presStyleCnt="6"/>
      <dgm:spPr/>
    </dgm:pt>
    <dgm:pt modelId="{2AA901FC-F7BC-4AC2-9EEB-F7C3B62A07D8}" type="pres">
      <dgm:prSet presAssocID="{9BD29DEE-F528-409A-AE57-85FC8110F022}" presName="node" presStyleLbl="node1" presStyleIdx="1" presStyleCnt="6">
        <dgm:presLayoutVars>
          <dgm:bulletEnabled val="1"/>
        </dgm:presLayoutVars>
      </dgm:prSet>
      <dgm:spPr/>
    </dgm:pt>
    <dgm:pt modelId="{3CF8F0BF-28E9-4382-9B69-1F4AE94214CA}" type="pres">
      <dgm:prSet presAssocID="{2278098D-FC15-4D9A-9A49-89097E9380C0}" presName="sibTrans" presStyleLbl="sibTrans2D1" presStyleIdx="1" presStyleCnt="6"/>
      <dgm:spPr/>
    </dgm:pt>
    <dgm:pt modelId="{F5D20390-EC16-46B3-9F7B-F0155E7D0BCB}" type="pres">
      <dgm:prSet presAssocID="{2278098D-FC15-4D9A-9A49-89097E9380C0}" presName="connectorText" presStyleLbl="sibTrans2D1" presStyleIdx="1" presStyleCnt="6"/>
      <dgm:spPr/>
    </dgm:pt>
    <dgm:pt modelId="{F28A6EB0-E498-48AE-A6C1-E56C8BAA54CE}" type="pres">
      <dgm:prSet presAssocID="{79CFDF57-D873-4D5A-A2AB-B8F527618FE1}" presName="node" presStyleLbl="node1" presStyleIdx="2" presStyleCnt="6">
        <dgm:presLayoutVars>
          <dgm:bulletEnabled val="1"/>
        </dgm:presLayoutVars>
      </dgm:prSet>
      <dgm:spPr/>
    </dgm:pt>
    <dgm:pt modelId="{FA71A52E-536E-4E0A-BB73-26EB25D0040E}" type="pres">
      <dgm:prSet presAssocID="{F709CC61-D497-405C-9CD0-43992DC67DE2}" presName="sibTrans" presStyleLbl="sibTrans2D1" presStyleIdx="2" presStyleCnt="6"/>
      <dgm:spPr/>
    </dgm:pt>
    <dgm:pt modelId="{189B64FA-B951-4542-8979-A8E8E742D6E5}" type="pres">
      <dgm:prSet presAssocID="{F709CC61-D497-405C-9CD0-43992DC67DE2}" presName="connectorText" presStyleLbl="sibTrans2D1" presStyleIdx="2" presStyleCnt="6"/>
      <dgm:spPr/>
    </dgm:pt>
    <dgm:pt modelId="{BE9BBD17-51FD-443E-A1E3-9442DC546D5C}" type="pres">
      <dgm:prSet presAssocID="{0B784F37-69BD-45BE-978E-881115852262}" presName="node" presStyleLbl="node1" presStyleIdx="3" presStyleCnt="6">
        <dgm:presLayoutVars>
          <dgm:bulletEnabled val="1"/>
        </dgm:presLayoutVars>
      </dgm:prSet>
      <dgm:spPr/>
    </dgm:pt>
    <dgm:pt modelId="{72C02EE1-5210-4598-988C-5A1D803B3D39}" type="pres">
      <dgm:prSet presAssocID="{5F897539-F573-4C86-9F29-DE46DBB954C2}" presName="sibTrans" presStyleLbl="sibTrans2D1" presStyleIdx="3" presStyleCnt="6"/>
      <dgm:spPr/>
    </dgm:pt>
    <dgm:pt modelId="{18F11527-CAD5-48B9-96D1-165B40C3243A}" type="pres">
      <dgm:prSet presAssocID="{5F897539-F573-4C86-9F29-DE46DBB954C2}" presName="connectorText" presStyleLbl="sibTrans2D1" presStyleIdx="3" presStyleCnt="6"/>
      <dgm:spPr/>
    </dgm:pt>
    <dgm:pt modelId="{56F7028F-8144-4EE5-8EB8-CD6C5DB32A38}" type="pres">
      <dgm:prSet presAssocID="{B9AFC96D-A49C-4CBE-A791-9BC59745BA03}" presName="node" presStyleLbl="node1" presStyleIdx="4" presStyleCnt="6">
        <dgm:presLayoutVars>
          <dgm:bulletEnabled val="1"/>
        </dgm:presLayoutVars>
      </dgm:prSet>
      <dgm:spPr/>
    </dgm:pt>
    <dgm:pt modelId="{5E46A225-3C63-4525-9AC1-F2491FB54D99}" type="pres">
      <dgm:prSet presAssocID="{3DA6840A-79C4-4BE6-B7C6-12B08EBA2374}" presName="sibTrans" presStyleLbl="sibTrans2D1" presStyleIdx="4" presStyleCnt="6"/>
      <dgm:spPr/>
    </dgm:pt>
    <dgm:pt modelId="{0265275A-323D-4E09-8E96-B059FFEB04C4}" type="pres">
      <dgm:prSet presAssocID="{3DA6840A-79C4-4BE6-B7C6-12B08EBA2374}" presName="connectorText" presStyleLbl="sibTrans2D1" presStyleIdx="4" presStyleCnt="6"/>
      <dgm:spPr/>
    </dgm:pt>
    <dgm:pt modelId="{941BED7D-1E01-408D-88D2-BE16F495B6C6}" type="pres">
      <dgm:prSet presAssocID="{B801CEE9-4866-4CD7-9A71-CA1E16D0D89B}" presName="node" presStyleLbl="node1" presStyleIdx="5" presStyleCnt="6">
        <dgm:presLayoutVars>
          <dgm:bulletEnabled val="1"/>
        </dgm:presLayoutVars>
      </dgm:prSet>
      <dgm:spPr/>
    </dgm:pt>
    <dgm:pt modelId="{67491692-354B-4631-A0ED-90E7DADF1E08}" type="pres">
      <dgm:prSet presAssocID="{93362552-B639-4083-A6F9-F04EA37ABF38}" presName="sibTrans" presStyleLbl="sibTrans2D1" presStyleIdx="5" presStyleCnt="6"/>
      <dgm:spPr/>
    </dgm:pt>
    <dgm:pt modelId="{86C93FE7-6568-48F5-BEB3-4FD9F0071D36}" type="pres">
      <dgm:prSet presAssocID="{93362552-B639-4083-A6F9-F04EA37ABF38}" presName="connectorText" presStyleLbl="sibTrans2D1" presStyleIdx="5" presStyleCnt="6"/>
      <dgm:spPr/>
    </dgm:pt>
  </dgm:ptLst>
  <dgm:cxnLst>
    <dgm:cxn modelId="{967EEB01-9072-40AD-ACF4-AF0775B050DE}" type="presOf" srcId="{2278098D-FC15-4D9A-9A49-89097E9380C0}" destId="{3CF8F0BF-28E9-4382-9B69-1F4AE94214CA}" srcOrd="0" destOrd="0" presId="urn:microsoft.com/office/officeart/2005/8/layout/cycle2"/>
    <dgm:cxn modelId="{D171E50F-0A6D-49D9-A59B-285926B0E697}" srcId="{D20D50C8-FB58-4BE4-A0C3-647AFD3F70BD}" destId="{9BD29DEE-F528-409A-AE57-85FC8110F022}" srcOrd="1" destOrd="0" parTransId="{7DB94FE1-3011-48AB-AC89-5CD771273620}" sibTransId="{2278098D-FC15-4D9A-9A49-89097E9380C0}"/>
    <dgm:cxn modelId="{A29D0422-5FEA-4F7B-BB78-C7A29159BDBB}" type="presOf" srcId="{41F7B947-ABB6-45A5-9BC6-D6E946CB8DCF}" destId="{875D06B1-3299-4A89-ACCA-512AB4E7F6EF}" srcOrd="0" destOrd="0" presId="urn:microsoft.com/office/officeart/2005/8/layout/cycle2"/>
    <dgm:cxn modelId="{D679B229-2F07-4E61-8FF8-2B5156A0675E}" type="presOf" srcId="{F709CC61-D497-405C-9CD0-43992DC67DE2}" destId="{FA71A52E-536E-4E0A-BB73-26EB25D0040E}" srcOrd="0" destOrd="0" presId="urn:microsoft.com/office/officeart/2005/8/layout/cycle2"/>
    <dgm:cxn modelId="{43E26D2D-D5DB-4234-B2F1-BB253DB61392}" type="presOf" srcId="{F709CC61-D497-405C-9CD0-43992DC67DE2}" destId="{189B64FA-B951-4542-8979-A8E8E742D6E5}" srcOrd="1" destOrd="0" presId="urn:microsoft.com/office/officeart/2005/8/layout/cycle2"/>
    <dgm:cxn modelId="{17F00F33-031B-4461-892B-F816BFEB234C}" type="presOf" srcId="{5F897539-F573-4C86-9F29-DE46DBB954C2}" destId="{72C02EE1-5210-4598-988C-5A1D803B3D39}" srcOrd="0" destOrd="0" presId="urn:microsoft.com/office/officeart/2005/8/layout/cycle2"/>
    <dgm:cxn modelId="{87FDA241-0C81-4BDB-92F1-222C3287FC62}" srcId="{D20D50C8-FB58-4BE4-A0C3-647AFD3F70BD}" destId="{B801CEE9-4866-4CD7-9A71-CA1E16D0D89B}" srcOrd="5" destOrd="0" parTransId="{89A111B6-D864-46AF-8BCF-5A2C29147B9A}" sibTransId="{93362552-B639-4083-A6F9-F04EA37ABF38}"/>
    <dgm:cxn modelId="{A2011D63-B3D2-4983-AA8E-21730EF3CA71}" type="presOf" srcId="{B801CEE9-4866-4CD7-9A71-CA1E16D0D89B}" destId="{941BED7D-1E01-408D-88D2-BE16F495B6C6}" srcOrd="0" destOrd="0" presId="urn:microsoft.com/office/officeart/2005/8/layout/cycle2"/>
    <dgm:cxn modelId="{47782B46-78E7-49FB-88AC-00C4A4157555}" type="presOf" srcId="{79CFDF57-D873-4D5A-A2AB-B8F527618FE1}" destId="{F28A6EB0-E498-48AE-A6C1-E56C8BAA54CE}" srcOrd="0" destOrd="0" presId="urn:microsoft.com/office/officeart/2005/8/layout/cycle2"/>
    <dgm:cxn modelId="{72066D73-FD22-46F4-BD3A-223D7845D617}" type="presOf" srcId="{93362552-B639-4083-A6F9-F04EA37ABF38}" destId="{67491692-354B-4631-A0ED-90E7DADF1E08}" srcOrd="0" destOrd="0" presId="urn:microsoft.com/office/officeart/2005/8/layout/cycle2"/>
    <dgm:cxn modelId="{212C2277-9937-4958-B9C9-3B5E0568C7F2}" type="presOf" srcId="{41F7B947-ABB6-45A5-9BC6-D6E946CB8DCF}" destId="{25DE8DD2-8389-4426-A018-67FC84FA7E0F}" srcOrd="1" destOrd="0" presId="urn:microsoft.com/office/officeart/2005/8/layout/cycle2"/>
    <dgm:cxn modelId="{6F22068C-D06D-4162-BCA7-2670E05C5C2E}" type="presOf" srcId="{3DA6840A-79C4-4BE6-B7C6-12B08EBA2374}" destId="{5E46A225-3C63-4525-9AC1-F2491FB54D99}" srcOrd="0" destOrd="0" presId="urn:microsoft.com/office/officeart/2005/8/layout/cycle2"/>
    <dgm:cxn modelId="{79945691-0CF9-4183-9C47-50220CAC28FE}" type="presOf" srcId="{2278098D-FC15-4D9A-9A49-89097E9380C0}" destId="{F5D20390-EC16-46B3-9F7B-F0155E7D0BCB}" srcOrd="1" destOrd="0" presId="urn:microsoft.com/office/officeart/2005/8/layout/cycle2"/>
    <dgm:cxn modelId="{14EA2D93-A834-4845-A0BF-A9EF849CC79D}" type="presOf" srcId="{9BD29DEE-F528-409A-AE57-85FC8110F022}" destId="{2AA901FC-F7BC-4AC2-9EEB-F7C3B62A07D8}" srcOrd="0" destOrd="0" presId="urn:microsoft.com/office/officeart/2005/8/layout/cycle2"/>
    <dgm:cxn modelId="{93D85C9B-BE8B-48E2-A725-64962F71C51C}" type="presOf" srcId="{3DA6840A-79C4-4BE6-B7C6-12B08EBA2374}" destId="{0265275A-323D-4E09-8E96-B059FFEB04C4}" srcOrd="1" destOrd="0" presId="urn:microsoft.com/office/officeart/2005/8/layout/cycle2"/>
    <dgm:cxn modelId="{0B1CCA9D-BE32-42CF-8186-E3369438FCB0}" type="presOf" srcId="{D20D50C8-FB58-4BE4-A0C3-647AFD3F70BD}" destId="{34CB9944-D3B8-4B23-B954-119916D083DD}" srcOrd="0" destOrd="0" presId="urn:microsoft.com/office/officeart/2005/8/layout/cycle2"/>
    <dgm:cxn modelId="{270BECA3-B7AE-4B37-B468-55B44C62C365}" srcId="{D20D50C8-FB58-4BE4-A0C3-647AFD3F70BD}" destId="{C618E487-5A12-4418-8183-2AC9BFC33DDD}" srcOrd="0" destOrd="0" parTransId="{4C0852DB-4341-4BEE-8B82-CFB7EB69C145}" sibTransId="{41F7B947-ABB6-45A5-9BC6-D6E946CB8DCF}"/>
    <dgm:cxn modelId="{8BB430B3-18E3-4774-8F21-7A94289601DC}" type="presOf" srcId="{B9AFC96D-A49C-4CBE-A791-9BC59745BA03}" destId="{56F7028F-8144-4EE5-8EB8-CD6C5DB32A38}" srcOrd="0" destOrd="0" presId="urn:microsoft.com/office/officeart/2005/8/layout/cycle2"/>
    <dgm:cxn modelId="{5ED07EB4-7804-47AA-BFD9-9231D336230A}" type="presOf" srcId="{C618E487-5A12-4418-8183-2AC9BFC33DDD}" destId="{CAFC7801-E286-40E4-9BBD-C4A9F6C2DE5B}" srcOrd="0" destOrd="0" presId="urn:microsoft.com/office/officeart/2005/8/layout/cycle2"/>
    <dgm:cxn modelId="{A8C63DB8-890F-4A5C-A3DC-FE53F6C018B2}" srcId="{D20D50C8-FB58-4BE4-A0C3-647AFD3F70BD}" destId="{79CFDF57-D873-4D5A-A2AB-B8F527618FE1}" srcOrd="2" destOrd="0" parTransId="{231763AA-7CBF-4C2C-966A-EC4E0E03A843}" sibTransId="{F709CC61-D497-405C-9CD0-43992DC67DE2}"/>
    <dgm:cxn modelId="{843F3CBE-B6F2-4B8E-AA78-D9B4FDAE74A2}" type="presOf" srcId="{5F897539-F573-4C86-9F29-DE46DBB954C2}" destId="{18F11527-CAD5-48B9-96D1-165B40C3243A}" srcOrd="1" destOrd="0" presId="urn:microsoft.com/office/officeart/2005/8/layout/cycle2"/>
    <dgm:cxn modelId="{389FB0C1-C8B2-4BBF-B2E5-65A23DD5ED9C}" srcId="{D20D50C8-FB58-4BE4-A0C3-647AFD3F70BD}" destId="{B9AFC96D-A49C-4CBE-A791-9BC59745BA03}" srcOrd="4" destOrd="0" parTransId="{47AEB67C-AD23-43DF-A0F9-FA33526C6B70}" sibTransId="{3DA6840A-79C4-4BE6-B7C6-12B08EBA2374}"/>
    <dgm:cxn modelId="{8EF1A5D6-4895-4D43-A1FF-698EFA9E4A02}" type="presOf" srcId="{93362552-B639-4083-A6F9-F04EA37ABF38}" destId="{86C93FE7-6568-48F5-BEB3-4FD9F0071D36}" srcOrd="1" destOrd="0" presId="urn:microsoft.com/office/officeart/2005/8/layout/cycle2"/>
    <dgm:cxn modelId="{D57899D7-4407-4E4A-933E-A0E097F67158}" type="presOf" srcId="{0B784F37-69BD-45BE-978E-881115852262}" destId="{BE9BBD17-51FD-443E-A1E3-9442DC546D5C}" srcOrd="0" destOrd="0" presId="urn:microsoft.com/office/officeart/2005/8/layout/cycle2"/>
    <dgm:cxn modelId="{B93346E5-C5A3-4A0F-B5FB-169F044DAF71}" srcId="{D20D50C8-FB58-4BE4-A0C3-647AFD3F70BD}" destId="{0B784F37-69BD-45BE-978E-881115852262}" srcOrd="3" destOrd="0" parTransId="{7FA2BE29-C05B-4772-BD16-B1A004EEDCB0}" sibTransId="{5F897539-F573-4C86-9F29-DE46DBB954C2}"/>
    <dgm:cxn modelId="{7EAFE632-D2B6-4715-B377-A24E0E0EDF25}" type="presParOf" srcId="{34CB9944-D3B8-4B23-B954-119916D083DD}" destId="{CAFC7801-E286-40E4-9BBD-C4A9F6C2DE5B}" srcOrd="0" destOrd="0" presId="urn:microsoft.com/office/officeart/2005/8/layout/cycle2"/>
    <dgm:cxn modelId="{0495833B-89DE-458D-89FB-9C558BD3CA94}" type="presParOf" srcId="{34CB9944-D3B8-4B23-B954-119916D083DD}" destId="{875D06B1-3299-4A89-ACCA-512AB4E7F6EF}" srcOrd="1" destOrd="0" presId="urn:microsoft.com/office/officeart/2005/8/layout/cycle2"/>
    <dgm:cxn modelId="{04ACD45A-76B4-4936-BFA1-E916A9D83A8F}" type="presParOf" srcId="{875D06B1-3299-4A89-ACCA-512AB4E7F6EF}" destId="{25DE8DD2-8389-4426-A018-67FC84FA7E0F}" srcOrd="0" destOrd="0" presId="urn:microsoft.com/office/officeart/2005/8/layout/cycle2"/>
    <dgm:cxn modelId="{CB455171-3104-4825-89B9-07491D80349F}" type="presParOf" srcId="{34CB9944-D3B8-4B23-B954-119916D083DD}" destId="{2AA901FC-F7BC-4AC2-9EEB-F7C3B62A07D8}" srcOrd="2" destOrd="0" presId="urn:microsoft.com/office/officeart/2005/8/layout/cycle2"/>
    <dgm:cxn modelId="{D8C468E6-0BE8-4C6B-ADC9-380F93102D41}" type="presParOf" srcId="{34CB9944-D3B8-4B23-B954-119916D083DD}" destId="{3CF8F0BF-28E9-4382-9B69-1F4AE94214CA}" srcOrd="3" destOrd="0" presId="urn:microsoft.com/office/officeart/2005/8/layout/cycle2"/>
    <dgm:cxn modelId="{9DB62BC3-9DC4-4D97-ACB8-E96F3C28885F}" type="presParOf" srcId="{3CF8F0BF-28E9-4382-9B69-1F4AE94214CA}" destId="{F5D20390-EC16-46B3-9F7B-F0155E7D0BCB}" srcOrd="0" destOrd="0" presId="urn:microsoft.com/office/officeart/2005/8/layout/cycle2"/>
    <dgm:cxn modelId="{31309186-C62E-4386-BAEA-4B0365B7CC5D}" type="presParOf" srcId="{34CB9944-D3B8-4B23-B954-119916D083DD}" destId="{F28A6EB0-E498-48AE-A6C1-E56C8BAA54CE}" srcOrd="4" destOrd="0" presId="urn:microsoft.com/office/officeart/2005/8/layout/cycle2"/>
    <dgm:cxn modelId="{4CCFC978-47B6-4B6A-8F38-885B69999FB9}" type="presParOf" srcId="{34CB9944-D3B8-4B23-B954-119916D083DD}" destId="{FA71A52E-536E-4E0A-BB73-26EB25D0040E}" srcOrd="5" destOrd="0" presId="urn:microsoft.com/office/officeart/2005/8/layout/cycle2"/>
    <dgm:cxn modelId="{D4C2C462-6406-41A8-8E05-F37C3181510D}" type="presParOf" srcId="{FA71A52E-536E-4E0A-BB73-26EB25D0040E}" destId="{189B64FA-B951-4542-8979-A8E8E742D6E5}" srcOrd="0" destOrd="0" presId="urn:microsoft.com/office/officeart/2005/8/layout/cycle2"/>
    <dgm:cxn modelId="{8A78D550-5930-42F4-9525-8CF228EC0EE9}" type="presParOf" srcId="{34CB9944-D3B8-4B23-B954-119916D083DD}" destId="{BE9BBD17-51FD-443E-A1E3-9442DC546D5C}" srcOrd="6" destOrd="0" presId="urn:microsoft.com/office/officeart/2005/8/layout/cycle2"/>
    <dgm:cxn modelId="{C827107D-DE1D-4721-8CB3-DFBA1903F6FA}" type="presParOf" srcId="{34CB9944-D3B8-4B23-B954-119916D083DD}" destId="{72C02EE1-5210-4598-988C-5A1D803B3D39}" srcOrd="7" destOrd="0" presId="urn:microsoft.com/office/officeart/2005/8/layout/cycle2"/>
    <dgm:cxn modelId="{962E0CAE-A20E-476E-A2DF-9859CA72216D}" type="presParOf" srcId="{72C02EE1-5210-4598-988C-5A1D803B3D39}" destId="{18F11527-CAD5-48B9-96D1-165B40C3243A}" srcOrd="0" destOrd="0" presId="urn:microsoft.com/office/officeart/2005/8/layout/cycle2"/>
    <dgm:cxn modelId="{8845E025-5DF1-426F-BAA8-E31A95E0858D}" type="presParOf" srcId="{34CB9944-D3B8-4B23-B954-119916D083DD}" destId="{56F7028F-8144-4EE5-8EB8-CD6C5DB32A38}" srcOrd="8" destOrd="0" presId="urn:microsoft.com/office/officeart/2005/8/layout/cycle2"/>
    <dgm:cxn modelId="{860110AA-8803-483A-854F-58A77D3EF735}" type="presParOf" srcId="{34CB9944-D3B8-4B23-B954-119916D083DD}" destId="{5E46A225-3C63-4525-9AC1-F2491FB54D99}" srcOrd="9" destOrd="0" presId="urn:microsoft.com/office/officeart/2005/8/layout/cycle2"/>
    <dgm:cxn modelId="{F0D78175-E129-4C17-804C-F4986D172923}" type="presParOf" srcId="{5E46A225-3C63-4525-9AC1-F2491FB54D99}" destId="{0265275A-323D-4E09-8E96-B059FFEB04C4}" srcOrd="0" destOrd="0" presId="urn:microsoft.com/office/officeart/2005/8/layout/cycle2"/>
    <dgm:cxn modelId="{C4CA4F6D-6ABC-4985-9732-484D54BF042C}" type="presParOf" srcId="{34CB9944-D3B8-4B23-B954-119916D083DD}" destId="{941BED7D-1E01-408D-88D2-BE16F495B6C6}" srcOrd="10" destOrd="0" presId="urn:microsoft.com/office/officeart/2005/8/layout/cycle2"/>
    <dgm:cxn modelId="{13FED65D-8567-447F-8646-98F1583D0F8B}" type="presParOf" srcId="{34CB9944-D3B8-4B23-B954-119916D083DD}" destId="{67491692-354B-4631-A0ED-90E7DADF1E08}" srcOrd="11" destOrd="0" presId="urn:microsoft.com/office/officeart/2005/8/layout/cycle2"/>
    <dgm:cxn modelId="{4CA0D029-1C3D-43B5-9127-48D1C5A9B7CE}" type="presParOf" srcId="{67491692-354B-4631-A0ED-90E7DADF1E08}" destId="{86C93FE7-6568-48F5-BEB3-4FD9F0071D36}"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0D50C8-FB58-4BE4-A0C3-647AFD3F70BD}"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C618E487-5A12-4418-8183-2AC9BFC33DDD}">
      <dgm:prSet phldrT="[Text]"/>
      <dgm:spPr/>
      <dgm:t>
        <a:bodyPr/>
        <a:lstStyle/>
        <a:p>
          <a:r>
            <a:rPr lang="en-US" dirty="0"/>
            <a:t> </a:t>
          </a:r>
          <a:r>
            <a:rPr lang="en-US" dirty="0" err="1"/>
            <a:t>Valmistelu</a:t>
          </a:r>
          <a:endParaRPr lang="en-US" dirty="0"/>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dgm:t>
        <a:bodyPr/>
        <a:lstStyle/>
        <a:p>
          <a:endParaRPr lang="en-US"/>
        </a:p>
      </dgm:t>
    </dgm:pt>
    <dgm:pt modelId="{9BD29DEE-F528-409A-AE57-85FC8110F022}">
      <dgm:prSet phldrT="[Text]"/>
      <dgm:spPr/>
      <dgm:t>
        <a:bodyPr/>
        <a:lstStyle/>
        <a:p>
          <a:r>
            <a:rPr lang="en-US" dirty="0" err="1"/>
            <a:t>Yhteistyö</a:t>
          </a:r>
          <a:endParaRPr lang="en-US" dirty="0"/>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dgm:spPr/>
      <dgm:t>
        <a:bodyPr/>
        <a:lstStyle/>
        <a:p>
          <a:r>
            <a:rPr lang="en-US" dirty="0" err="1"/>
            <a:t>Datan</a:t>
          </a:r>
          <a:endParaRPr lang="en-US" dirty="0"/>
        </a:p>
        <a:p>
          <a:r>
            <a:rPr lang="en-US" dirty="0" err="1"/>
            <a:t>hallinta</a:t>
          </a:r>
          <a:endParaRPr lang="en-US" dirty="0"/>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dgm:spPr/>
      <dgm:t>
        <a:bodyPr/>
        <a:lstStyle/>
        <a:p>
          <a:r>
            <a:rPr lang="en-US" dirty="0" err="1"/>
            <a:t>Tulosten</a:t>
          </a:r>
          <a:r>
            <a:rPr lang="en-US" dirty="0"/>
            <a:t> </a:t>
          </a:r>
          <a:r>
            <a:rPr lang="en-US" dirty="0" err="1"/>
            <a:t>avaaminen</a:t>
          </a:r>
          <a:r>
            <a:rPr lang="en-US" dirty="0"/>
            <a:t> </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B801CEE9-4866-4CD7-9A71-CA1E16D0D89B}">
      <dgm:prSet phldrT="[Text]"/>
      <dgm:spPr/>
      <dgm:t>
        <a:bodyPr/>
        <a:lstStyle/>
        <a:p>
          <a:r>
            <a:rPr lang="en-US" dirty="0" err="1"/>
            <a:t>Tiedolla</a:t>
          </a:r>
          <a:r>
            <a:rPr lang="en-US" dirty="0"/>
            <a:t> </a:t>
          </a:r>
          <a:r>
            <a:rPr lang="en-US" dirty="0" err="1"/>
            <a:t>johtaminen</a:t>
          </a:r>
          <a:endParaRPr lang="en-US" dirty="0"/>
        </a:p>
      </dgm:t>
    </dgm:pt>
    <dgm:pt modelId="{89A111B6-D864-46AF-8BCF-5A2C29147B9A}" type="parTrans" cxnId="{87FDA241-0C81-4BDB-92F1-222C3287FC62}">
      <dgm:prSet/>
      <dgm:spPr/>
      <dgm:t>
        <a:bodyPr/>
        <a:lstStyle/>
        <a:p>
          <a:endParaRPr lang="en-US"/>
        </a:p>
      </dgm:t>
    </dgm:pt>
    <dgm:pt modelId="{93362552-B639-4083-A6F9-F04EA37ABF38}" type="sibTrans" cxnId="{87FDA241-0C81-4BDB-92F1-222C3287FC62}">
      <dgm:prSet/>
      <dgm:spPr/>
      <dgm:t>
        <a:bodyPr/>
        <a:lstStyle/>
        <a:p>
          <a:endParaRPr lang="en-US"/>
        </a:p>
      </dgm:t>
    </dgm:pt>
    <dgm:pt modelId="{79CFDF57-D873-4D5A-A2AB-B8F527618FE1}">
      <dgm:prSet phldrT="[Text]"/>
      <dgm:spPr/>
      <dgm:t>
        <a:bodyPr/>
        <a:lstStyle/>
        <a:p>
          <a:r>
            <a:rPr lang="en-US" dirty="0" err="1"/>
            <a:t>Tutkimus</a:t>
          </a:r>
          <a:endParaRPr lang="en-US" dirty="0"/>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34CB9944-D3B8-4B23-B954-119916D083DD}" type="pres">
      <dgm:prSet presAssocID="{D20D50C8-FB58-4BE4-A0C3-647AFD3F70BD}" presName="cycle" presStyleCnt="0">
        <dgm:presLayoutVars>
          <dgm:dir/>
          <dgm:resizeHandles val="exact"/>
        </dgm:presLayoutVars>
      </dgm:prSet>
      <dgm:spPr/>
    </dgm:pt>
    <dgm:pt modelId="{CAFC7801-E286-40E4-9BBD-C4A9F6C2DE5B}" type="pres">
      <dgm:prSet presAssocID="{C618E487-5A12-4418-8183-2AC9BFC33DDD}" presName="node" presStyleLbl="node1" presStyleIdx="0" presStyleCnt="6">
        <dgm:presLayoutVars>
          <dgm:bulletEnabled val="1"/>
        </dgm:presLayoutVars>
      </dgm:prSet>
      <dgm:spPr/>
    </dgm:pt>
    <dgm:pt modelId="{875D06B1-3299-4A89-ACCA-512AB4E7F6EF}" type="pres">
      <dgm:prSet presAssocID="{41F7B947-ABB6-45A5-9BC6-D6E946CB8DCF}" presName="sibTrans" presStyleLbl="sibTrans2D1" presStyleIdx="0" presStyleCnt="6"/>
      <dgm:spPr/>
    </dgm:pt>
    <dgm:pt modelId="{25DE8DD2-8389-4426-A018-67FC84FA7E0F}" type="pres">
      <dgm:prSet presAssocID="{41F7B947-ABB6-45A5-9BC6-D6E946CB8DCF}" presName="connectorText" presStyleLbl="sibTrans2D1" presStyleIdx="0" presStyleCnt="6"/>
      <dgm:spPr/>
    </dgm:pt>
    <dgm:pt modelId="{2AA901FC-F7BC-4AC2-9EEB-F7C3B62A07D8}" type="pres">
      <dgm:prSet presAssocID="{9BD29DEE-F528-409A-AE57-85FC8110F022}" presName="node" presStyleLbl="node1" presStyleIdx="1" presStyleCnt="6">
        <dgm:presLayoutVars>
          <dgm:bulletEnabled val="1"/>
        </dgm:presLayoutVars>
      </dgm:prSet>
      <dgm:spPr/>
    </dgm:pt>
    <dgm:pt modelId="{3CF8F0BF-28E9-4382-9B69-1F4AE94214CA}" type="pres">
      <dgm:prSet presAssocID="{2278098D-FC15-4D9A-9A49-89097E9380C0}" presName="sibTrans" presStyleLbl="sibTrans2D1" presStyleIdx="1" presStyleCnt="6"/>
      <dgm:spPr/>
    </dgm:pt>
    <dgm:pt modelId="{F5D20390-EC16-46B3-9F7B-F0155E7D0BCB}" type="pres">
      <dgm:prSet presAssocID="{2278098D-FC15-4D9A-9A49-89097E9380C0}" presName="connectorText" presStyleLbl="sibTrans2D1" presStyleIdx="1" presStyleCnt="6"/>
      <dgm:spPr/>
    </dgm:pt>
    <dgm:pt modelId="{F28A6EB0-E498-48AE-A6C1-E56C8BAA54CE}" type="pres">
      <dgm:prSet presAssocID="{79CFDF57-D873-4D5A-A2AB-B8F527618FE1}" presName="node" presStyleLbl="node1" presStyleIdx="2" presStyleCnt="6">
        <dgm:presLayoutVars>
          <dgm:bulletEnabled val="1"/>
        </dgm:presLayoutVars>
      </dgm:prSet>
      <dgm:spPr/>
    </dgm:pt>
    <dgm:pt modelId="{FA71A52E-536E-4E0A-BB73-26EB25D0040E}" type="pres">
      <dgm:prSet presAssocID="{F709CC61-D497-405C-9CD0-43992DC67DE2}" presName="sibTrans" presStyleLbl="sibTrans2D1" presStyleIdx="2" presStyleCnt="6"/>
      <dgm:spPr/>
    </dgm:pt>
    <dgm:pt modelId="{189B64FA-B951-4542-8979-A8E8E742D6E5}" type="pres">
      <dgm:prSet presAssocID="{F709CC61-D497-405C-9CD0-43992DC67DE2}" presName="connectorText" presStyleLbl="sibTrans2D1" presStyleIdx="2" presStyleCnt="6"/>
      <dgm:spPr/>
    </dgm:pt>
    <dgm:pt modelId="{BE9BBD17-51FD-443E-A1E3-9442DC546D5C}" type="pres">
      <dgm:prSet presAssocID="{0B784F37-69BD-45BE-978E-881115852262}" presName="node" presStyleLbl="node1" presStyleIdx="3" presStyleCnt="6">
        <dgm:presLayoutVars>
          <dgm:bulletEnabled val="1"/>
        </dgm:presLayoutVars>
      </dgm:prSet>
      <dgm:spPr/>
    </dgm:pt>
    <dgm:pt modelId="{72C02EE1-5210-4598-988C-5A1D803B3D39}" type="pres">
      <dgm:prSet presAssocID="{5F897539-F573-4C86-9F29-DE46DBB954C2}" presName="sibTrans" presStyleLbl="sibTrans2D1" presStyleIdx="3" presStyleCnt="6"/>
      <dgm:spPr/>
    </dgm:pt>
    <dgm:pt modelId="{18F11527-CAD5-48B9-96D1-165B40C3243A}" type="pres">
      <dgm:prSet presAssocID="{5F897539-F573-4C86-9F29-DE46DBB954C2}" presName="connectorText" presStyleLbl="sibTrans2D1" presStyleIdx="3" presStyleCnt="6"/>
      <dgm:spPr/>
    </dgm:pt>
    <dgm:pt modelId="{56F7028F-8144-4EE5-8EB8-CD6C5DB32A38}" type="pres">
      <dgm:prSet presAssocID="{B9AFC96D-A49C-4CBE-A791-9BC59745BA03}" presName="node" presStyleLbl="node1" presStyleIdx="4" presStyleCnt="6">
        <dgm:presLayoutVars>
          <dgm:bulletEnabled val="1"/>
        </dgm:presLayoutVars>
      </dgm:prSet>
      <dgm:spPr/>
    </dgm:pt>
    <dgm:pt modelId="{5E46A225-3C63-4525-9AC1-F2491FB54D99}" type="pres">
      <dgm:prSet presAssocID="{3DA6840A-79C4-4BE6-B7C6-12B08EBA2374}" presName="sibTrans" presStyleLbl="sibTrans2D1" presStyleIdx="4" presStyleCnt="6"/>
      <dgm:spPr/>
    </dgm:pt>
    <dgm:pt modelId="{0265275A-323D-4E09-8E96-B059FFEB04C4}" type="pres">
      <dgm:prSet presAssocID="{3DA6840A-79C4-4BE6-B7C6-12B08EBA2374}" presName="connectorText" presStyleLbl="sibTrans2D1" presStyleIdx="4" presStyleCnt="6"/>
      <dgm:spPr/>
    </dgm:pt>
    <dgm:pt modelId="{941BED7D-1E01-408D-88D2-BE16F495B6C6}" type="pres">
      <dgm:prSet presAssocID="{B801CEE9-4866-4CD7-9A71-CA1E16D0D89B}" presName="node" presStyleLbl="node1" presStyleIdx="5" presStyleCnt="6">
        <dgm:presLayoutVars>
          <dgm:bulletEnabled val="1"/>
        </dgm:presLayoutVars>
      </dgm:prSet>
      <dgm:spPr/>
    </dgm:pt>
    <dgm:pt modelId="{67491692-354B-4631-A0ED-90E7DADF1E08}" type="pres">
      <dgm:prSet presAssocID="{93362552-B639-4083-A6F9-F04EA37ABF38}" presName="sibTrans" presStyleLbl="sibTrans2D1" presStyleIdx="5" presStyleCnt="6"/>
      <dgm:spPr/>
    </dgm:pt>
    <dgm:pt modelId="{86C93FE7-6568-48F5-BEB3-4FD9F0071D36}" type="pres">
      <dgm:prSet presAssocID="{93362552-B639-4083-A6F9-F04EA37ABF38}" presName="connectorText" presStyleLbl="sibTrans2D1" presStyleIdx="5" presStyleCnt="6"/>
      <dgm:spPr/>
    </dgm:pt>
  </dgm:ptLst>
  <dgm:cxnLst>
    <dgm:cxn modelId="{967EEB01-9072-40AD-ACF4-AF0775B050DE}" type="presOf" srcId="{2278098D-FC15-4D9A-9A49-89097E9380C0}" destId="{3CF8F0BF-28E9-4382-9B69-1F4AE94214CA}" srcOrd="0" destOrd="0" presId="urn:microsoft.com/office/officeart/2005/8/layout/cycle2"/>
    <dgm:cxn modelId="{D171E50F-0A6D-49D9-A59B-285926B0E697}" srcId="{D20D50C8-FB58-4BE4-A0C3-647AFD3F70BD}" destId="{9BD29DEE-F528-409A-AE57-85FC8110F022}" srcOrd="1" destOrd="0" parTransId="{7DB94FE1-3011-48AB-AC89-5CD771273620}" sibTransId="{2278098D-FC15-4D9A-9A49-89097E9380C0}"/>
    <dgm:cxn modelId="{A29D0422-5FEA-4F7B-BB78-C7A29159BDBB}" type="presOf" srcId="{41F7B947-ABB6-45A5-9BC6-D6E946CB8DCF}" destId="{875D06B1-3299-4A89-ACCA-512AB4E7F6EF}" srcOrd="0" destOrd="0" presId="urn:microsoft.com/office/officeart/2005/8/layout/cycle2"/>
    <dgm:cxn modelId="{D679B229-2F07-4E61-8FF8-2B5156A0675E}" type="presOf" srcId="{F709CC61-D497-405C-9CD0-43992DC67DE2}" destId="{FA71A52E-536E-4E0A-BB73-26EB25D0040E}" srcOrd="0" destOrd="0" presId="urn:microsoft.com/office/officeart/2005/8/layout/cycle2"/>
    <dgm:cxn modelId="{43E26D2D-D5DB-4234-B2F1-BB253DB61392}" type="presOf" srcId="{F709CC61-D497-405C-9CD0-43992DC67DE2}" destId="{189B64FA-B951-4542-8979-A8E8E742D6E5}" srcOrd="1" destOrd="0" presId="urn:microsoft.com/office/officeart/2005/8/layout/cycle2"/>
    <dgm:cxn modelId="{17F00F33-031B-4461-892B-F816BFEB234C}" type="presOf" srcId="{5F897539-F573-4C86-9F29-DE46DBB954C2}" destId="{72C02EE1-5210-4598-988C-5A1D803B3D39}" srcOrd="0" destOrd="0" presId="urn:microsoft.com/office/officeart/2005/8/layout/cycle2"/>
    <dgm:cxn modelId="{87FDA241-0C81-4BDB-92F1-222C3287FC62}" srcId="{D20D50C8-FB58-4BE4-A0C3-647AFD3F70BD}" destId="{B801CEE9-4866-4CD7-9A71-CA1E16D0D89B}" srcOrd="5" destOrd="0" parTransId="{89A111B6-D864-46AF-8BCF-5A2C29147B9A}" sibTransId="{93362552-B639-4083-A6F9-F04EA37ABF38}"/>
    <dgm:cxn modelId="{A2011D63-B3D2-4983-AA8E-21730EF3CA71}" type="presOf" srcId="{B801CEE9-4866-4CD7-9A71-CA1E16D0D89B}" destId="{941BED7D-1E01-408D-88D2-BE16F495B6C6}" srcOrd="0" destOrd="0" presId="urn:microsoft.com/office/officeart/2005/8/layout/cycle2"/>
    <dgm:cxn modelId="{47782B46-78E7-49FB-88AC-00C4A4157555}" type="presOf" srcId="{79CFDF57-D873-4D5A-A2AB-B8F527618FE1}" destId="{F28A6EB0-E498-48AE-A6C1-E56C8BAA54CE}" srcOrd="0" destOrd="0" presId="urn:microsoft.com/office/officeart/2005/8/layout/cycle2"/>
    <dgm:cxn modelId="{72066D73-FD22-46F4-BD3A-223D7845D617}" type="presOf" srcId="{93362552-B639-4083-A6F9-F04EA37ABF38}" destId="{67491692-354B-4631-A0ED-90E7DADF1E08}" srcOrd="0" destOrd="0" presId="urn:microsoft.com/office/officeart/2005/8/layout/cycle2"/>
    <dgm:cxn modelId="{212C2277-9937-4958-B9C9-3B5E0568C7F2}" type="presOf" srcId="{41F7B947-ABB6-45A5-9BC6-D6E946CB8DCF}" destId="{25DE8DD2-8389-4426-A018-67FC84FA7E0F}" srcOrd="1" destOrd="0" presId="urn:microsoft.com/office/officeart/2005/8/layout/cycle2"/>
    <dgm:cxn modelId="{6F22068C-D06D-4162-BCA7-2670E05C5C2E}" type="presOf" srcId="{3DA6840A-79C4-4BE6-B7C6-12B08EBA2374}" destId="{5E46A225-3C63-4525-9AC1-F2491FB54D99}" srcOrd="0" destOrd="0" presId="urn:microsoft.com/office/officeart/2005/8/layout/cycle2"/>
    <dgm:cxn modelId="{79945691-0CF9-4183-9C47-50220CAC28FE}" type="presOf" srcId="{2278098D-FC15-4D9A-9A49-89097E9380C0}" destId="{F5D20390-EC16-46B3-9F7B-F0155E7D0BCB}" srcOrd="1" destOrd="0" presId="urn:microsoft.com/office/officeart/2005/8/layout/cycle2"/>
    <dgm:cxn modelId="{14EA2D93-A834-4845-A0BF-A9EF849CC79D}" type="presOf" srcId="{9BD29DEE-F528-409A-AE57-85FC8110F022}" destId="{2AA901FC-F7BC-4AC2-9EEB-F7C3B62A07D8}" srcOrd="0" destOrd="0" presId="urn:microsoft.com/office/officeart/2005/8/layout/cycle2"/>
    <dgm:cxn modelId="{93D85C9B-BE8B-48E2-A725-64962F71C51C}" type="presOf" srcId="{3DA6840A-79C4-4BE6-B7C6-12B08EBA2374}" destId="{0265275A-323D-4E09-8E96-B059FFEB04C4}" srcOrd="1" destOrd="0" presId="urn:microsoft.com/office/officeart/2005/8/layout/cycle2"/>
    <dgm:cxn modelId="{0B1CCA9D-BE32-42CF-8186-E3369438FCB0}" type="presOf" srcId="{D20D50C8-FB58-4BE4-A0C3-647AFD3F70BD}" destId="{34CB9944-D3B8-4B23-B954-119916D083DD}" srcOrd="0" destOrd="0" presId="urn:microsoft.com/office/officeart/2005/8/layout/cycle2"/>
    <dgm:cxn modelId="{270BECA3-B7AE-4B37-B468-55B44C62C365}" srcId="{D20D50C8-FB58-4BE4-A0C3-647AFD3F70BD}" destId="{C618E487-5A12-4418-8183-2AC9BFC33DDD}" srcOrd="0" destOrd="0" parTransId="{4C0852DB-4341-4BEE-8B82-CFB7EB69C145}" sibTransId="{41F7B947-ABB6-45A5-9BC6-D6E946CB8DCF}"/>
    <dgm:cxn modelId="{8BB430B3-18E3-4774-8F21-7A94289601DC}" type="presOf" srcId="{B9AFC96D-A49C-4CBE-A791-9BC59745BA03}" destId="{56F7028F-8144-4EE5-8EB8-CD6C5DB32A38}" srcOrd="0" destOrd="0" presId="urn:microsoft.com/office/officeart/2005/8/layout/cycle2"/>
    <dgm:cxn modelId="{5ED07EB4-7804-47AA-BFD9-9231D336230A}" type="presOf" srcId="{C618E487-5A12-4418-8183-2AC9BFC33DDD}" destId="{CAFC7801-E286-40E4-9BBD-C4A9F6C2DE5B}" srcOrd="0" destOrd="0" presId="urn:microsoft.com/office/officeart/2005/8/layout/cycle2"/>
    <dgm:cxn modelId="{A8C63DB8-890F-4A5C-A3DC-FE53F6C018B2}" srcId="{D20D50C8-FB58-4BE4-A0C3-647AFD3F70BD}" destId="{79CFDF57-D873-4D5A-A2AB-B8F527618FE1}" srcOrd="2" destOrd="0" parTransId="{231763AA-7CBF-4C2C-966A-EC4E0E03A843}" sibTransId="{F709CC61-D497-405C-9CD0-43992DC67DE2}"/>
    <dgm:cxn modelId="{843F3CBE-B6F2-4B8E-AA78-D9B4FDAE74A2}" type="presOf" srcId="{5F897539-F573-4C86-9F29-DE46DBB954C2}" destId="{18F11527-CAD5-48B9-96D1-165B40C3243A}" srcOrd="1" destOrd="0" presId="urn:microsoft.com/office/officeart/2005/8/layout/cycle2"/>
    <dgm:cxn modelId="{389FB0C1-C8B2-4BBF-B2E5-65A23DD5ED9C}" srcId="{D20D50C8-FB58-4BE4-A0C3-647AFD3F70BD}" destId="{B9AFC96D-A49C-4CBE-A791-9BC59745BA03}" srcOrd="4" destOrd="0" parTransId="{47AEB67C-AD23-43DF-A0F9-FA33526C6B70}" sibTransId="{3DA6840A-79C4-4BE6-B7C6-12B08EBA2374}"/>
    <dgm:cxn modelId="{8EF1A5D6-4895-4D43-A1FF-698EFA9E4A02}" type="presOf" srcId="{93362552-B639-4083-A6F9-F04EA37ABF38}" destId="{86C93FE7-6568-48F5-BEB3-4FD9F0071D36}" srcOrd="1" destOrd="0" presId="urn:microsoft.com/office/officeart/2005/8/layout/cycle2"/>
    <dgm:cxn modelId="{D57899D7-4407-4E4A-933E-A0E097F67158}" type="presOf" srcId="{0B784F37-69BD-45BE-978E-881115852262}" destId="{BE9BBD17-51FD-443E-A1E3-9442DC546D5C}" srcOrd="0" destOrd="0" presId="urn:microsoft.com/office/officeart/2005/8/layout/cycle2"/>
    <dgm:cxn modelId="{B93346E5-C5A3-4A0F-B5FB-169F044DAF71}" srcId="{D20D50C8-FB58-4BE4-A0C3-647AFD3F70BD}" destId="{0B784F37-69BD-45BE-978E-881115852262}" srcOrd="3" destOrd="0" parTransId="{7FA2BE29-C05B-4772-BD16-B1A004EEDCB0}" sibTransId="{5F897539-F573-4C86-9F29-DE46DBB954C2}"/>
    <dgm:cxn modelId="{7EAFE632-D2B6-4715-B377-A24E0E0EDF25}" type="presParOf" srcId="{34CB9944-D3B8-4B23-B954-119916D083DD}" destId="{CAFC7801-E286-40E4-9BBD-C4A9F6C2DE5B}" srcOrd="0" destOrd="0" presId="urn:microsoft.com/office/officeart/2005/8/layout/cycle2"/>
    <dgm:cxn modelId="{0495833B-89DE-458D-89FB-9C558BD3CA94}" type="presParOf" srcId="{34CB9944-D3B8-4B23-B954-119916D083DD}" destId="{875D06B1-3299-4A89-ACCA-512AB4E7F6EF}" srcOrd="1" destOrd="0" presId="urn:microsoft.com/office/officeart/2005/8/layout/cycle2"/>
    <dgm:cxn modelId="{04ACD45A-76B4-4936-BFA1-E916A9D83A8F}" type="presParOf" srcId="{875D06B1-3299-4A89-ACCA-512AB4E7F6EF}" destId="{25DE8DD2-8389-4426-A018-67FC84FA7E0F}" srcOrd="0" destOrd="0" presId="urn:microsoft.com/office/officeart/2005/8/layout/cycle2"/>
    <dgm:cxn modelId="{CB455171-3104-4825-89B9-07491D80349F}" type="presParOf" srcId="{34CB9944-D3B8-4B23-B954-119916D083DD}" destId="{2AA901FC-F7BC-4AC2-9EEB-F7C3B62A07D8}" srcOrd="2" destOrd="0" presId="urn:microsoft.com/office/officeart/2005/8/layout/cycle2"/>
    <dgm:cxn modelId="{D8C468E6-0BE8-4C6B-ADC9-380F93102D41}" type="presParOf" srcId="{34CB9944-D3B8-4B23-B954-119916D083DD}" destId="{3CF8F0BF-28E9-4382-9B69-1F4AE94214CA}" srcOrd="3" destOrd="0" presId="urn:microsoft.com/office/officeart/2005/8/layout/cycle2"/>
    <dgm:cxn modelId="{9DB62BC3-9DC4-4D97-ACB8-E96F3C28885F}" type="presParOf" srcId="{3CF8F0BF-28E9-4382-9B69-1F4AE94214CA}" destId="{F5D20390-EC16-46B3-9F7B-F0155E7D0BCB}" srcOrd="0" destOrd="0" presId="urn:microsoft.com/office/officeart/2005/8/layout/cycle2"/>
    <dgm:cxn modelId="{31309186-C62E-4386-BAEA-4B0365B7CC5D}" type="presParOf" srcId="{34CB9944-D3B8-4B23-B954-119916D083DD}" destId="{F28A6EB0-E498-48AE-A6C1-E56C8BAA54CE}" srcOrd="4" destOrd="0" presId="urn:microsoft.com/office/officeart/2005/8/layout/cycle2"/>
    <dgm:cxn modelId="{4CCFC978-47B6-4B6A-8F38-885B69999FB9}" type="presParOf" srcId="{34CB9944-D3B8-4B23-B954-119916D083DD}" destId="{FA71A52E-536E-4E0A-BB73-26EB25D0040E}" srcOrd="5" destOrd="0" presId="urn:microsoft.com/office/officeart/2005/8/layout/cycle2"/>
    <dgm:cxn modelId="{D4C2C462-6406-41A8-8E05-F37C3181510D}" type="presParOf" srcId="{FA71A52E-536E-4E0A-BB73-26EB25D0040E}" destId="{189B64FA-B951-4542-8979-A8E8E742D6E5}" srcOrd="0" destOrd="0" presId="urn:microsoft.com/office/officeart/2005/8/layout/cycle2"/>
    <dgm:cxn modelId="{8A78D550-5930-42F4-9525-8CF228EC0EE9}" type="presParOf" srcId="{34CB9944-D3B8-4B23-B954-119916D083DD}" destId="{BE9BBD17-51FD-443E-A1E3-9442DC546D5C}" srcOrd="6" destOrd="0" presId="urn:microsoft.com/office/officeart/2005/8/layout/cycle2"/>
    <dgm:cxn modelId="{C827107D-DE1D-4721-8CB3-DFBA1903F6FA}" type="presParOf" srcId="{34CB9944-D3B8-4B23-B954-119916D083DD}" destId="{72C02EE1-5210-4598-988C-5A1D803B3D39}" srcOrd="7" destOrd="0" presId="urn:microsoft.com/office/officeart/2005/8/layout/cycle2"/>
    <dgm:cxn modelId="{962E0CAE-A20E-476E-A2DF-9859CA72216D}" type="presParOf" srcId="{72C02EE1-5210-4598-988C-5A1D803B3D39}" destId="{18F11527-CAD5-48B9-96D1-165B40C3243A}" srcOrd="0" destOrd="0" presId="urn:microsoft.com/office/officeart/2005/8/layout/cycle2"/>
    <dgm:cxn modelId="{8845E025-5DF1-426F-BAA8-E31A95E0858D}" type="presParOf" srcId="{34CB9944-D3B8-4B23-B954-119916D083DD}" destId="{56F7028F-8144-4EE5-8EB8-CD6C5DB32A38}" srcOrd="8" destOrd="0" presId="urn:microsoft.com/office/officeart/2005/8/layout/cycle2"/>
    <dgm:cxn modelId="{860110AA-8803-483A-854F-58A77D3EF735}" type="presParOf" srcId="{34CB9944-D3B8-4B23-B954-119916D083DD}" destId="{5E46A225-3C63-4525-9AC1-F2491FB54D99}" srcOrd="9" destOrd="0" presId="urn:microsoft.com/office/officeart/2005/8/layout/cycle2"/>
    <dgm:cxn modelId="{F0D78175-E129-4C17-804C-F4986D172923}" type="presParOf" srcId="{5E46A225-3C63-4525-9AC1-F2491FB54D99}" destId="{0265275A-323D-4E09-8E96-B059FFEB04C4}" srcOrd="0" destOrd="0" presId="urn:microsoft.com/office/officeart/2005/8/layout/cycle2"/>
    <dgm:cxn modelId="{C4CA4F6D-6ABC-4985-9732-484D54BF042C}" type="presParOf" srcId="{34CB9944-D3B8-4B23-B954-119916D083DD}" destId="{941BED7D-1E01-408D-88D2-BE16F495B6C6}" srcOrd="10" destOrd="0" presId="urn:microsoft.com/office/officeart/2005/8/layout/cycle2"/>
    <dgm:cxn modelId="{13FED65D-8567-447F-8646-98F1583D0F8B}" type="presParOf" srcId="{34CB9944-D3B8-4B23-B954-119916D083DD}" destId="{67491692-354B-4631-A0ED-90E7DADF1E08}" srcOrd="11" destOrd="0" presId="urn:microsoft.com/office/officeart/2005/8/layout/cycle2"/>
    <dgm:cxn modelId="{4CA0D029-1C3D-43B5-9127-48D1C5A9B7CE}" type="presParOf" srcId="{67491692-354B-4631-A0ED-90E7DADF1E08}" destId="{86C93FE7-6568-48F5-BEB3-4FD9F0071D36}"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C2353E-3F17-4DB5-928E-7D42DE9C92DE}"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7C83EB44-BB1E-4310-96F7-12540222C3DE}">
      <dgm:prSet phldrT="[Text]"/>
      <dgm:spPr/>
      <dgm:t>
        <a:bodyPr/>
        <a:lstStyle/>
        <a:p>
          <a:r>
            <a:rPr lang="en-US" b="1" dirty="0"/>
            <a:t>Csc.fi</a:t>
          </a:r>
          <a:br>
            <a:rPr lang="en-US" dirty="0"/>
          </a:br>
          <a:br>
            <a:rPr lang="en-US" dirty="0"/>
          </a:br>
          <a:r>
            <a:rPr lang="en-US" dirty="0" err="1"/>
            <a:t>Tietoa</a:t>
          </a:r>
          <a:r>
            <a:rPr lang="en-US" dirty="0"/>
            <a:t> </a:t>
          </a:r>
          <a:r>
            <a:rPr lang="en-US" dirty="0" err="1"/>
            <a:t>CSC:stä</a:t>
          </a:r>
          <a:r>
            <a:rPr lang="en-US" dirty="0"/>
            <a:t> ja </a:t>
          </a:r>
          <a:r>
            <a:rPr lang="en-US" dirty="0" err="1"/>
            <a:t>palveluistamme</a:t>
          </a:r>
          <a:r>
            <a:rPr lang="en-US" dirty="0"/>
            <a:t>: </a:t>
          </a:r>
          <a:r>
            <a:rPr lang="en-US" dirty="0" err="1"/>
            <a:t>millaisia</a:t>
          </a:r>
          <a:r>
            <a:rPr lang="en-US" dirty="0"/>
            <a:t> </a:t>
          </a:r>
          <a:r>
            <a:rPr lang="en-US" dirty="0" err="1"/>
            <a:t>palveluita</a:t>
          </a:r>
          <a:r>
            <a:rPr lang="en-US" dirty="0"/>
            <a:t> on, </a:t>
          </a:r>
          <a:r>
            <a:rPr lang="en-US" dirty="0" err="1"/>
            <a:t>mihin</a:t>
          </a:r>
          <a:r>
            <a:rPr lang="en-US" dirty="0"/>
            <a:t> </a:t>
          </a:r>
          <a:r>
            <a:rPr lang="en-US" dirty="0" err="1"/>
            <a:t>käyttöön</a:t>
          </a:r>
          <a:r>
            <a:rPr lang="en-US" dirty="0"/>
            <a:t> ne </a:t>
          </a:r>
          <a:r>
            <a:rPr lang="en-US" dirty="0" err="1"/>
            <a:t>soveltuvat</a:t>
          </a:r>
          <a:r>
            <a:rPr lang="en-US" dirty="0"/>
            <a:t>, </a:t>
          </a:r>
          <a:r>
            <a:rPr lang="en-US" dirty="0" err="1"/>
            <a:t>mitkä</a:t>
          </a:r>
          <a:r>
            <a:rPr lang="en-US" dirty="0"/>
            <a:t> </a:t>
          </a:r>
          <a:r>
            <a:rPr lang="en-US" dirty="0" err="1"/>
            <a:t>ovat</a:t>
          </a:r>
          <a:r>
            <a:rPr lang="en-US" dirty="0"/>
            <a:t> </a:t>
          </a:r>
          <a:r>
            <a:rPr lang="en-US" dirty="0" err="1"/>
            <a:t>käyttöehdot</a:t>
          </a:r>
          <a:r>
            <a:rPr lang="en-US" dirty="0"/>
            <a:t>. </a:t>
          </a:r>
        </a:p>
      </dgm:t>
    </dgm:pt>
    <dgm:pt modelId="{6BAFC926-B500-4FB6-96B9-3D656C3F2A40}" type="parTrans" cxnId="{23BCDE23-5716-4364-9A61-324B1DB78EBA}">
      <dgm:prSet/>
      <dgm:spPr/>
      <dgm:t>
        <a:bodyPr/>
        <a:lstStyle/>
        <a:p>
          <a:endParaRPr lang="en-US"/>
        </a:p>
      </dgm:t>
    </dgm:pt>
    <dgm:pt modelId="{6A2E26D0-3D08-4FBF-978C-E7F44A8C31BC}" type="sibTrans" cxnId="{23BCDE23-5716-4364-9A61-324B1DB78EBA}">
      <dgm:prSet/>
      <dgm:spPr/>
      <dgm:t>
        <a:bodyPr/>
        <a:lstStyle/>
        <a:p>
          <a:endParaRPr lang="en-US"/>
        </a:p>
      </dgm:t>
    </dgm:pt>
    <dgm:pt modelId="{5815BA25-57FE-480E-8A15-398278A39B3E}">
      <dgm:prSet phldrT="[Text]"/>
      <dgm:spPr/>
      <dgm:t>
        <a:bodyPr/>
        <a:lstStyle/>
        <a:p>
          <a:r>
            <a:rPr lang="en-US" b="1" dirty="0"/>
            <a:t>Fairdata.fi</a:t>
          </a:r>
        </a:p>
        <a:p>
          <a:endParaRPr lang="en-US" dirty="0"/>
        </a:p>
        <a:p>
          <a:r>
            <a:rPr lang="en-US" dirty="0" err="1"/>
            <a:t>Ohjeita</a:t>
          </a:r>
          <a:r>
            <a:rPr lang="en-US" dirty="0"/>
            <a:t> </a:t>
          </a:r>
          <a:r>
            <a:rPr lang="en-US" dirty="0" err="1"/>
            <a:t>datanhallintaan</a:t>
          </a:r>
          <a:r>
            <a:rPr lang="en-US" dirty="0"/>
            <a:t> ja Fairdata.fi-</a:t>
          </a:r>
          <a:r>
            <a:rPr lang="en-US" dirty="0" err="1"/>
            <a:t>palveluiden</a:t>
          </a:r>
          <a:r>
            <a:rPr lang="en-US" dirty="0"/>
            <a:t> </a:t>
          </a:r>
          <a:r>
            <a:rPr lang="en-US" dirty="0" err="1"/>
            <a:t>käyttöön</a:t>
          </a:r>
          <a:r>
            <a:rPr lang="en-US" dirty="0"/>
            <a:t>.</a:t>
          </a:r>
        </a:p>
      </dgm:t>
    </dgm:pt>
    <dgm:pt modelId="{00BF61C7-407A-4E51-99C4-3901711477CC}" type="parTrans" cxnId="{21F53A32-933E-4EC1-A1EA-B0E0A6B61079}">
      <dgm:prSet/>
      <dgm:spPr/>
      <dgm:t>
        <a:bodyPr/>
        <a:lstStyle/>
        <a:p>
          <a:endParaRPr lang="en-US"/>
        </a:p>
      </dgm:t>
    </dgm:pt>
    <dgm:pt modelId="{0DAB71A3-1659-4CCF-9737-AD34EF6B1FC9}" type="sibTrans" cxnId="{21F53A32-933E-4EC1-A1EA-B0E0A6B61079}">
      <dgm:prSet/>
      <dgm:spPr/>
      <dgm:t>
        <a:bodyPr/>
        <a:lstStyle/>
        <a:p>
          <a:endParaRPr lang="en-US"/>
        </a:p>
      </dgm:t>
    </dgm:pt>
    <dgm:pt modelId="{53CFC5EB-BB6F-4ABF-BACF-3B60BD54613D}">
      <dgm:prSet phldrT="[Text]"/>
      <dgm:spPr/>
      <dgm:t>
        <a:bodyPr/>
        <a:lstStyle/>
        <a:p>
          <a:r>
            <a:rPr lang="en-US" b="1" dirty="0"/>
            <a:t>My.csc.fi</a:t>
          </a:r>
          <a:br>
            <a:rPr lang="en-US" dirty="0"/>
          </a:br>
          <a:br>
            <a:rPr lang="en-US" dirty="0"/>
          </a:br>
          <a:r>
            <a:rPr lang="en-US" dirty="0" err="1"/>
            <a:t>CSC:n</a:t>
          </a:r>
          <a:r>
            <a:rPr lang="en-US" dirty="0"/>
            <a:t> </a:t>
          </a:r>
          <a:r>
            <a:rPr lang="en-US" dirty="0" err="1"/>
            <a:t>laskennan</a:t>
          </a:r>
          <a:r>
            <a:rPr lang="en-US" dirty="0"/>
            <a:t> ja </a:t>
          </a:r>
          <a:r>
            <a:rPr lang="en-US" dirty="0" err="1"/>
            <a:t>datanhallinnan</a:t>
          </a:r>
          <a:r>
            <a:rPr lang="en-US" dirty="0"/>
            <a:t> </a:t>
          </a:r>
          <a:r>
            <a:rPr lang="en-US" dirty="0" err="1"/>
            <a:t>palvelujen</a:t>
          </a:r>
          <a:r>
            <a:rPr lang="en-US" dirty="0"/>
            <a:t> </a:t>
          </a:r>
          <a:r>
            <a:rPr lang="en-US" dirty="0" err="1"/>
            <a:t>käyttäjäportaali</a:t>
          </a:r>
          <a:r>
            <a:rPr lang="en-US" dirty="0"/>
            <a:t>. </a:t>
          </a:r>
          <a:r>
            <a:rPr lang="en-US" dirty="0" err="1"/>
            <a:t>Täällä</a:t>
          </a:r>
          <a:r>
            <a:rPr lang="en-US" dirty="0"/>
            <a:t> </a:t>
          </a:r>
          <a:r>
            <a:rPr lang="en-US" dirty="0" err="1"/>
            <a:t>voit</a:t>
          </a:r>
          <a:r>
            <a:rPr lang="en-US" dirty="0"/>
            <a:t> hakea </a:t>
          </a:r>
          <a:r>
            <a:rPr lang="en-US" dirty="0" err="1"/>
            <a:t>laskenta-aikaa</a:t>
          </a:r>
          <a:r>
            <a:rPr lang="en-US" dirty="0"/>
            <a:t> ja </a:t>
          </a:r>
          <a:r>
            <a:rPr lang="en-US" dirty="0" err="1"/>
            <a:t>tallennustilaa</a:t>
          </a:r>
          <a:r>
            <a:rPr lang="en-US" dirty="0"/>
            <a:t>.</a:t>
          </a:r>
        </a:p>
      </dgm:t>
    </dgm:pt>
    <dgm:pt modelId="{0A19318C-506F-42C5-BC1C-2F255EF9596A}" type="parTrans" cxnId="{0B0C842F-80DB-4491-BE92-9AAF997A5807}">
      <dgm:prSet/>
      <dgm:spPr/>
      <dgm:t>
        <a:bodyPr/>
        <a:lstStyle/>
        <a:p>
          <a:endParaRPr lang="en-US"/>
        </a:p>
      </dgm:t>
    </dgm:pt>
    <dgm:pt modelId="{904461FB-6B78-49B9-A226-FADFDE4904D3}" type="sibTrans" cxnId="{0B0C842F-80DB-4491-BE92-9AAF997A5807}">
      <dgm:prSet/>
      <dgm:spPr/>
      <dgm:t>
        <a:bodyPr/>
        <a:lstStyle/>
        <a:p>
          <a:endParaRPr lang="en-US"/>
        </a:p>
      </dgm:t>
    </dgm:pt>
    <dgm:pt modelId="{5D181D20-AFF1-48C6-B970-7DD5E38CB09D}">
      <dgm:prSet phldrT="[Text]"/>
      <dgm:spPr/>
      <dgm:t>
        <a:bodyPr/>
        <a:lstStyle/>
        <a:p>
          <a:r>
            <a:rPr lang="en-US" b="1" dirty="0"/>
            <a:t>Docs.csc.fi</a:t>
          </a:r>
          <a:br>
            <a:rPr lang="en-US" dirty="0"/>
          </a:br>
          <a:br>
            <a:rPr lang="en-US" dirty="0"/>
          </a:br>
          <a:r>
            <a:rPr lang="en-US" dirty="0" err="1"/>
            <a:t>CSC:n</a:t>
          </a:r>
          <a:r>
            <a:rPr lang="en-US" dirty="0"/>
            <a:t> </a:t>
          </a:r>
          <a:r>
            <a:rPr lang="en-US" dirty="0" err="1"/>
            <a:t>palveluiden</a:t>
          </a:r>
          <a:r>
            <a:rPr lang="en-US" dirty="0"/>
            <a:t> </a:t>
          </a:r>
          <a:r>
            <a:rPr lang="en-US" dirty="0" err="1"/>
            <a:t>yksityiskohtaiset</a:t>
          </a:r>
          <a:r>
            <a:rPr lang="en-US" dirty="0"/>
            <a:t> </a:t>
          </a:r>
          <a:r>
            <a:rPr lang="en-US" dirty="0" err="1"/>
            <a:t>käyttöohjeet</a:t>
          </a:r>
          <a:r>
            <a:rPr lang="en-US" dirty="0"/>
            <a:t>.</a:t>
          </a:r>
        </a:p>
      </dgm:t>
    </dgm:pt>
    <dgm:pt modelId="{7C4D277C-1C21-4A94-BD31-898658D7D5E1}" type="parTrans" cxnId="{63BBCA9A-6B56-48ED-8326-C9E7898331BF}">
      <dgm:prSet/>
      <dgm:spPr/>
      <dgm:t>
        <a:bodyPr/>
        <a:lstStyle/>
        <a:p>
          <a:endParaRPr lang="en-US"/>
        </a:p>
      </dgm:t>
    </dgm:pt>
    <dgm:pt modelId="{EBC00189-543A-4FE8-8B0A-A2BE031A9945}" type="sibTrans" cxnId="{63BBCA9A-6B56-48ED-8326-C9E7898331BF}">
      <dgm:prSet/>
      <dgm:spPr/>
      <dgm:t>
        <a:bodyPr/>
        <a:lstStyle/>
        <a:p>
          <a:endParaRPr lang="en-US"/>
        </a:p>
      </dgm:t>
    </dgm:pt>
    <dgm:pt modelId="{66DB4DF4-F8DF-4895-968D-3270ADAC501A}" type="pres">
      <dgm:prSet presAssocID="{D1C2353E-3F17-4DB5-928E-7D42DE9C92DE}" presName="Name0" presStyleCnt="0">
        <dgm:presLayoutVars>
          <dgm:dir/>
          <dgm:resizeHandles val="exact"/>
        </dgm:presLayoutVars>
      </dgm:prSet>
      <dgm:spPr/>
    </dgm:pt>
    <dgm:pt modelId="{4A2151B1-3D12-4C72-9734-48A66C66C217}" type="pres">
      <dgm:prSet presAssocID="{D1C2353E-3F17-4DB5-928E-7D42DE9C92DE}" presName="bkgdShp" presStyleLbl="alignAccFollowNode1" presStyleIdx="0" presStyleCnt="1" custLinFactNeighborX="25000" custLinFactNeighborY="0"/>
      <dgm:spPr/>
    </dgm:pt>
    <dgm:pt modelId="{38254B54-53C7-4E37-94DE-566206C5F50F}" type="pres">
      <dgm:prSet presAssocID="{D1C2353E-3F17-4DB5-928E-7D42DE9C92DE}" presName="linComp" presStyleCnt="0"/>
      <dgm:spPr/>
    </dgm:pt>
    <dgm:pt modelId="{F33A1B5E-FC58-4D88-AC24-9451E0260BEC}" type="pres">
      <dgm:prSet presAssocID="{7C83EB44-BB1E-4310-96F7-12540222C3DE}" presName="compNode" presStyleCnt="0"/>
      <dgm:spPr/>
    </dgm:pt>
    <dgm:pt modelId="{DC9C89EA-285A-4E29-8CD4-5E645A65BF4E}" type="pres">
      <dgm:prSet presAssocID="{7C83EB44-BB1E-4310-96F7-12540222C3DE}" presName="node" presStyleLbl="node1" presStyleIdx="0" presStyleCnt="4">
        <dgm:presLayoutVars>
          <dgm:bulletEnabled val="1"/>
        </dgm:presLayoutVars>
      </dgm:prSet>
      <dgm:spPr/>
    </dgm:pt>
    <dgm:pt modelId="{C688B41A-A381-4464-BCBB-D7EEA8A520DF}" type="pres">
      <dgm:prSet presAssocID="{7C83EB44-BB1E-4310-96F7-12540222C3DE}" presName="invisiNode" presStyleLbl="node1" presStyleIdx="0" presStyleCnt="4"/>
      <dgm:spPr/>
    </dgm:pt>
    <dgm:pt modelId="{7DD517C6-7CFE-458E-BA24-AEE27CE2748C}" type="pres">
      <dgm:prSet presAssocID="{7C83EB44-BB1E-4310-96F7-12540222C3DE}" presName="imagNode" presStyleLbl="fgImgPlace1" presStyleIdx="0" presStyleCnt="4"/>
      <dgm:spPr>
        <a:blipFill rotWithShape="1">
          <a:blip xmlns:r="http://schemas.openxmlformats.org/officeDocument/2006/relationships" r:embed="rId1"/>
          <a:stretch>
            <a:fillRect/>
          </a:stretch>
        </a:blipFill>
      </dgm:spPr>
    </dgm:pt>
    <dgm:pt modelId="{B0ABA2B2-E62A-447D-8B7C-BF01E7D0EC6E}" type="pres">
      <dgm:prSet presAssocID="{6A2E26D0-3D08-4FBF-978C-E7F44A8C31BC}" presName="sibTrans" presStyleLbl="sibTrans2D1" presStyleIdx="0" presStyleCnt="0"/>
      <dgm:spPr/>
    </dgm:pt>
    <dgm:pt modelId="{9DD680F6-1A3D-4DFF-84A4-BE14D9485FCE}" type="pres">
      <dgm:prSet presAssocID="{5815BA25-57FE-480E-8A15-398278A39B3E}" presName="compNode" presStyleCnt="0"/>
      <dgm:spPr/>
    </dgm:pt>
    <dgm:pt modelId="{55FF0549-5432-40B5-8915-9F9426412BD3}" type="pres">
      <dgm:prSet presAssocID="{5815BA25-57FE-480E-8A15-398278A39B3E}" presName="node" presStyleLbl="node1" presStyleIdx="1" presStyleCnt="4">
        <dgm:presLayoutVars>
          <dgm:bulletEnabled val="1"/>
        </dgm:presLayoutVars>
      </dgm:prSet>
      <dgm:spPr/>
    </dgm:pt>
    <dgm:pt modelId="{9EE9C9F0-3CFC-4C2A-BBB7-DAC390AEE6E4}" type="pres">
      <dgm:prSet presAssocID="{5815BA25-57FE-480E-8A15-398278A39B3E}" presName="invisiNode" presStyleLbl="node1" presStyleIdx="1" presStyleCnt="4"/>
      <dgm:spPr/>
    </dgm:pt>
    <dgm:pt modelId="{833DCACD-F9BB-4516-8213-A1684410CD39}" type="pres">
      <dgm:prSet presAssocID="{5815BA25-57FE-480E-8A15-398278A39B3E}" presName="imagNode" presStyleLbl="fgImgPlace1" presStyleIdx="1" presStyleCnt="4"/>
      <dgm:spPr>
        <a:blipFill rotWithShape="1">
          <a:blip xmlns:r="http://schemas.openxmlformats.org/officeDocument/2006/relationships" r:embed="rId2"/>
          <a:stretch>
            <a:fillRect/>
          </a:stretch>
        </a:blipFill>
      </dgm:spPr>
    </dgm:pt>
    <dgm:pt modelId="{9B4E3112-BCAD-4316-AF38-254F2C3E6F51}" type="pres">
      <dgm:prSet presAssocID="{0DAB71A3-1659-4CCF-9737-AD34EF6B1FC9}" presName="sibTrans" presStyleLbl="sibTrans2D1" presStyleIdx="0" presStyleCnt="0"/>
      <dgm:spPr/>
    </dgm:pt>
    <dgm:pt modelId="{D712FF8C-6549-44B6-85EE-A190DCD335C6}" type="pres">
      <dgm:prSet presAssocID="{53CFC5EB-BB6F-4ABF-BACF-3B60BD54613D}" presName="compNode" presStyleCnt="0"/>
      <dgm:spPr/>
    </dgm:pt>
    <dgm:pt modelId="{8CEACC4F-1CE1-48CA-9736-EA17B59F22AB}" type="pres">
      <dgm:prSet presAssocID="{53CFC5EB-BB6F-4ABF-BACF-3B60BD54613D}" presName="node" presStyleLbl="node1" presStyleIdx="2" presStyleCnt="4" custLinFactNeighborY="0">
        <dgm:presLayoutVars>
          <dgm:bulletEnabled val="1"/>
        </dgm:presLayoutVars>
      </dgm:prSet>
      <dgm:spPr/>
    </dgm:pt>
    <dgm:pt modelId="{DADA2397-8716-4E85-A541-14715E55D4DB}" type="pres">
      <dgm:prSet presAssocID="{53CFC5EB-BB6F-4ABF-BACF-3B60BD54613D}" presName="invisiNode" presStyleLbl="node1" presStyleIdx="2" presStyleCnt="4"/>
      <dgm:spPr/>
    </dgm:pt>
    <dgm:pt modelId="{3A27D9B8-F05C-47F7-9B1F-0CAE3CCCB1B8}" type="pres">
      <dgm:prSet presAssocID="{53CFC5EB-BB6F-4ABF-BACF-3B60BD54613D}" presName="imagNode" presStyleLbl="fgImgPlace1" presStyleIdx="2" presStyleCnt="4"/>
      <dgm:spPr>
        <a:blipFill rotWithShape="1">
          <a:blip xmlns:r="http://schemas.openxmlformats.org/officeDocument/2006/relationships" r:embed="rId3"/>
          <a:stretch>
            <a:fillRect/>
          </a:stretch>
        </a:blipFill>
      </dgm:spPr>
    </dgm:pt>
    <dgm:pt modelId="{6F86C641-2380-45BA-99F4-DD60075D94F8}" type="pres">
      <dgm:prSet presAssocID="{904461FB-6B78-49B9-A226-FADFDE4904D3}" presName="sibTrans" presStyleLbl="sibTrans2D1" presStyleIdx="0" presStyleCnt="0"/>
      <dgm:spPr/>
    </dgm:pt>
    <dgm:pt modelId="{AA896E4B-16DE-4374-A79D-6E763DE82C2E}" type="pres">
      <dgm:prSet presAssocID="{5D181D20-AFF1-48C6-B970-7DD5E38CB09D}" presName="compNode" presStyleCnt="0"/>
      <dgm:spPr/>
    </dgm:pt>
    <dgm:pt modelId="{DDAC4AF7-0219-496E-A315-A343A10AA49A}" type="pres">
      <dgm:prSet presAssocID="{5D181D20-AFF1-48C6-B970-7DD5E38CB09D}" presName="node" presStyleLbl="node1" presStyleIdx="3" presStyleCnt="4" custLinFactNeighborY="0">
        <dgm:presLayoutVars>
          <dgm:bulletEnabled val="1"/>
        </dgm:presLayoutVars>
      </dgm:prSet>
      <dgm:spPr/>
    </dgm:pt>
    <dgm:pt modelId="{EB471184-CB44-4A44-8644-8C40AA1DCB0C}" type="pres">
      <dgm:prSet presAssocID="{5D181D20-AFF1-48C6-B970-7DD5E38CB09D}" presName="invisiNode" presStyleLbl="node1" presStyleIdx="3" presStyleCnt="4"/>
      <dgm:spPr/>
    </dgm:pt>
    <dgm:pt modelId="{74659BFC-7CAE-4498-8A38-5731A45B7F5F}" type="pres">
      <dgm:prSet presAssocID="{5D181D20-AFF1-48C6-B970-7DD5E38CB09D}" presName="imagNode" presStyleLbl="fgImgPlace1" presStyleIdx="3" presStyleCnt="4"/>
      <dgm:spPr>
        <a:blipFill rotWithShape="1">
          <a:blip xmlns:r="http://schemas.openxmlformats.org/officeDocument/2006/relationships" r:embed="rId4"/>
          <a:stretch>
            <a:fillRect/>
          </a:stretch>
        </a:blipFill>
      </dgm:spPr>
    </dgm:pt>
  </dgm:ptLst>
  <dgm:cxnLst>
    <dgm:cxn modelId="{F29DCE1B-8182-4D2A-9858-937297C6219B}" type="presOf" srcId="{904461FB-6B78-49B9-A226-FADFDE4904D3}" destId="{6F86C641-2380-45BA-99F4-DD60075D94F8}" srcOrd="0" destOrd="0" presId="urn:microsoft.com/office/officeart/2005/8/layout/pList2"/>
    <dgm:cxn modelId="{23BCDE23-5716-4364-9A61-324B1DB78EBA}" srcId="{D1C2353E-3F17-4DB5-928E-7D42DE9C92DE}" destId="{7C83EB44-BB1E-4310-96F7-12540222C3DE}" srcOrd="0" destOrd="0" parTransId="{6BAFC926-B500-4FB6-96B9-3D656C3F2A40}" sibTransId="{6A2E26D0-3D08-4FBF-978C-E7F44A8C31BC}"/>
    <dgm:cxn modelId="{0B0C842F-80DB-4491-BE92-9AAF997A5807}" srcId="{D1C2353E-3F17-4DB5-928E-7D42DE9C92DE}" destId="{53CFC5EB-BB6F-4ABF-BACF-3B60BD54613D}" srcOrd="2" destOrd="0" parTransId="{0A19318C-506F-42C5-BC1C-2F255EF9596A}" sibTransId="{904461FB-6B78-49B9-A226-FADFDE4904D3}"/>
    <dgm:cxn modelId="{21F53A32-933E-4EC1-A1EA-B0E0A6B61079}" srcId="{D1C2353E-3F17-4DB5-928E-7D42DE9C92DE}" destId="{5815BA25-57FE-480E-8A15-398278A39B3E}" srcOrd="1" destOrd="0" parTransId="{00BF61C7-407A-4E51-99C4-3901711477CC}" sibTransId="{0DAB71A3-1659-4CCF-9737-AD34EF6B1FC9}"/>
    <dgm:cxn modelId="{0FD14036-E479-487E-8D53-03E386AA1498}" type="presOf" srcId="{5815BA25-57FE-480E-8A15-398278A39B3E}" destId="{55FF0549-5432-40B5-8915-9F9426412BD3}" srcOrd="0" destOrd="0" presId="urn:microsoft.com/office/officeart/2005/8/layout/pList2"/>
    <dgm:cxn modelId="{7AFF7E6B-33A0-4FDD-8412-1EF050C81B60}" type="presOf" srcId="{D1C2353E-3F17-4DB5-928E-7D42DE9C92DE}" destId="{66DB4DF4-F8DF-4895-968D-3270ADAC501A}" srcOrd="0" destOrd="0" presId="urn:microsoft.com/office/officeart/2005/8/layout/pList2"/>
    <dgm:cxn modelId="{2DCFD052-6669-4E40-958D-C4F7F734F0BF}" type="presOf" srcId="{0DAB71A3-1659-4CCF-9737-AD34EF6B1FC9}" destId="{9B4E3112-BCAD-4316-AF38-254F2C3E6F51}" srcOrd="0" destOrd="0" presId="urn:microsoft.com/office/officeart/2005/8/layout/pList2"/>
    <dgm:cxn modelId="{FD40FF54-C3C8-410E-B1F0-01E1316999DE}" type="presOf" srcId="{7C83EB44-BB1E-4310-96F7-12540222C3DE}" destId="{DC9C89EA-285A-4E29-8CD4-5E645A65BF4E}" srcOrd="0" destOrd="0" presId="urn:microsoft.com/office/officeart/2005/8/layout/pList2"/>
    <dgm:cxn modelId="{63BBCA9A-6B56-48ED-8326-C9E7898331BF}" srcId="{D1C2353E-3F17-4DB5-928E-7D42DE9C92DE}" destId="{5D181D20-AFF1-48C6-B970-7DD5E38CB09D}" srcOrd="3" destOrd="0" parTransId="{7C4D277C-1C21-4A94-BD31-898658D7D5E1}" sibTransId="{EBC00189-543A-4FE8-8B0A-A2BE031A9945}"/>
    <dgm:cxn modelId="{0195E5CB-5F9E-400D-A086-41591FA5E37F}" type="presOf" srcId="{6A2E26D0-3D08-4FBF-978C-E7F44A8C31BC}" destId="{B0ABA2B2-E62A-447D-8B7C-BF01E7D0EC6E}" srcOrd="0" destOrd="0" presId="urn:microsoft.com/office/officeart/2005/8/layout/pList2"/>
    <dgm:cxn modelId="{21B21DDD-D95A-421E-B04A-349FD064E6BB}" type="presOf" srcId="{5D181D20-AFF1-48C6-B970-7DD5E38CB09D}" destId="{DDAC4AF7-0219-496E-A315-A343A10AA49A}" srcOrd="0" destOrd="0" presId="urn:microsoft.com/office/officeart/2005/8/layout/pList2"/>
    <dgm:cxn modelId="{682A78F4-851A-4372-96AF-EAA6709AA50F}" type="presOf" srcId="{53CFC5EB-BB6F-4ABF-BACF-3B60BD54613D}" destId="{8CEACC4F-1CE1-48CA-9736-EA17B59F22AB}" srcOrd="0" destOrd="0" presId="urn:microsoft.com/office/officeart/2005/8/layout/pList2"/>
    <dgm:cxn modelId="{81034A9E-84BB-4A4B-8260-CE237F97DD45}" type="presParOf" srcId="{66DB4DF4-F8DF-4895-968D-3270ADAC501A}" destId="{4A2151B1-3D12-4C72-9734-48A66C66C217}" srcOrd="0" destOrd="0" presId="urn:microsoft.com/office/officeart/2005/8/layout/pList2"/>
    <dgm:cxn modelId="{88851753-9559-4A7B-8396-D9091AAA8355}" type="presParOf" srcId="{66DB4DF4-F8DF-4895-968D-3270ADAC501A}" destId="{38254B54-53C7-4E37-94DE-566206C5F50F}" srcOrd="1" destOrd="0" presId="urn:microsoft.com/office/officeart/2005/8/layout/pList2"/>
    <dgm:cxn modelId="{53214DB9-6650-4AD5-9327-A43F70568DCE}" type="presParOf" srcId="{38254B54-53C7-4E37-94DE-566206C5F50F}" destId="{F33A1B5E-FC58-4D88-AC24-9451E0260BEC}" srcOrd="0" destOrd="0" presId="urn:microsoft.com/office/officeart/2005/8/layout/pList2"/>
    <dgm:cxn modelId="{04F19413-C488-4FC1-9F95-FE505B174324}" type="presParOf" srcId="{F33A1B5E-FC58-4D88-AC24-9451E0260BEC}" destId="{DC9C89EA-285A-4E29-8CD4-5E645A65BF4E}" srcOrd="0" destOrd="0" presId="urn:microsoft.com/office/officeart/2005/8/layout/pList2"/>
    <dgm:cxn modelId="{E8B6BF28-E09B-445C-809D-800336F18315}" type="presParOf" srcId="{F33A1B5E-FC58-4D88-AC24-9451E0260BEC}" destId="{C688B41A-A381-4464-BCBB-D7EEA8A520DF}" srcOrd="1" destOrd="0" presId="urn:microsoft.com/office/officeart/2005/8/layout/pList2"/>
    <dgm:cxn modelId="{84484FD0-D78D-4709-A06B-78BDB50EFC4F}" type="presParOf" srcId="{F33A1B5E-FC58-4D88-AC24-9451E0260BEC}" destId="{7DD517C6-7CFE-458E-BA24-AEE27CE2748C}" srcOrd="2" destOrd="0" presId="urn:microsoft.com/office/officeart/2005/8/layout/pList2"/>
    <dgm:cxn modelId="{AE6F146D-837D-4118-8182-012ADE1FA9C8}" type="presParOf" srcId="{38254B54-53C7-4E37-94DE-566206C5F50F}" destId="{B0ABA2B2-E62A-447D-8B7C-BF01E7D0EC6E}" srcOrd="1" destOrd="0" presId="urn:microsoft.com/office/officeart/2005/8/layout/pList2"/>
    <dgm:cxn modelId="{431FEC8B-27E5-48DF-8615-280597D0810F}" type="presParOf" srcId="{38254B54-53C7-4E37-94DE-566206C5F50F}" destId="{9DD680F6-1A3D-4DFF-84A4-BE14D9485FCE}" srcOrd="2" destOrd="0" presId="urn:microsoft.com/office/officeart/2005/8/layout/pList2"/>
    <dgm:cxn modelId="{0B331A24-25F5-418E-9218-00B531ED008D}" type="presParOf" srcId="{9DD680F6-1A3D-4DFF-84A4-BE14D9485FCE}" destId="{55FF0549-5432-40B5-8915-9F9426412BD3}" srcOrd="0" destOrd="0" presId="urn:microsoft.com/office/officeart/2005/8/layout/pList2"/>
    <dgm:cxn modelId="{4CA7C842-4E23-407E-9343-48B8087D1D2C}" type="presParOf" srcId="{9DD680F6-1A3D-4DFF-84A4-BE14D9485FCE}" destId="{9EE9C9F0-3CFC-4C2A-BBB7-DAC390AEE6E4}" srcOrd="1" destOrd="0" presId="urn:microsoft.com/office/officeart/2005/8/layout/pList2"/>
    <dgm:cxn modelId="{17717CED-A1A4-468B-AD7E-9EB6D86CE122}" type="presParOf" srcId="{9DD680F6-1A3D-4DFF-84A4-BE14D9485FCE}" destId="{833DCACD-F9BB-4516-8213-A1684410CD39}" srcOrd="2" destOrd="0" presId="urn:microsoft.com/office/officeart/2005/8/layout/pList2"/>
    <dgm:cxn modelId="{733DDDB6-A286-44A0-8118-5B921C420264}" type="presParOf" srcId="{38254B54-53C7-4E37-94DE-566206C5F50F}" destId="{9B4E3112-BCAD-4316-AF38-254F2C3E6F51}" srcOrd="3" destOrd="0" presId="urn:microsoft.com/office/officeart/2005/8/layout/pList2"/>
    <dgm:cxn modelId="{1D859089-3402-4A3F-9D17-3ADE278EAC42}" type="presParOf" srcId="{38254B54-53C7-4E37-94DE-566206C5F50F}" destId="{D712FF8C-6549-44B6-85EE-A190DCD335C6}" srcOrd="4" destOrd="0" presId="urn:microsoft.com/office/officeart/2005/8/layout/pList2"/>
    <dgm:cxn modelId="{6EA7EA97-1D69-4FA2-AA2D-6943C339727F}" type="presParOf" srcId="{D712FF8C-6549-44B6-85EE-A190DCD335C6}" destId="{8CEACC4F-1CE1-48CA-9736-EA17B59F22AB}" srcOrd="0" destOrd="0" presId="urn:microsoft.com/office/officeart/2005/8/layout/pList2"/>
    <dgm:cxn modelId="{B06BB0F9-DA3B-4AF3-B4B8-6FEB440D4461}" type="presParOf" srcId="{D712FF8C-6549-44B6-85EE-A190DCD335C6}" destId="{DADA2397-8716-4E85-A541-14715E55D4DB}" srcOrd="1" destOrd="0" presId="urn:microsoft.com/office/officeart/2005/8/layout/pList2"/>
    <dgm:cxn modelId="{9DCF6D27-1E52-4052-863A-5EA9118C1D3E}" type="presParOf" srcId="{D712FF8C-6549-44B6-85EE-A190DCD335C6}" destId="{3A27D9B8-F05C-47F7-9B1F-0CAE3CCCB1B8}" srcOrd="2" destOrd="0" presId="urn:microsoft.com/office/officeart/2005/8/layout/pList2"/>
    <dgm:cxn modelId="{0EBE70BF-28E0-47EF-8BF6-78B51829B52D}" type="presParOf" srcId="{38254B54-53C7-4E37-94DE-566206C5F50F}" destId="{6F86C641-2380-45BA-99F4-DD60075D94F8}" srcOrd="5" destOrd="0" presId="urn:microsoft.com/office/officeart/2005/8/layout/pList2"/>
    <dgm:cxn modelId="{8195796D-F06A-40A2-AA16-85D9FB934BFA}" type="presParOf" srcId="{38254B54-53C7-4E37-94DE-566206C5F50F}" destId="{AA896E4B-16DE-4374-A79D-6E763DE82C2E}" srcOrd="6" destOrd="0" presId="urn:microsoft.com/office/officeart/2005/8/layout/pList2"/>
    <dgm:cxn modelId="{932A2D3F-AFE1-4722-B1EA-1062593AC313}" type="presParOf" srcId="{AA896E4B-16DE-4374-A79D-6E763DE82C2E}" destId="{DDAC4AF7-0219-496E-A315-A343A10AA49A}" srcOrd="0" destOrd="0" presId="urn:microsoft.com/office/officeart/2005/8/layout/pList2"/>
    <dgm:cxn modelId="{79D3B6C4-2047-467C-88E1-29E8F0ACB9FC}" type="presParOf" srcId="{AA896E4B-16DE-4374-A79D-6E763DE82C2E}" destId="{EB471184-CB44-4A44-8644-8C40AA1DCB0C}" srcOrd="1" destOrd="0" presId="urn:microsoft.com/office/officeart/2005/8/layout/pList2"/>
    <dgm:cxn modelId="{7B57A27B-0410-4784-ACDC-0331A74C4D48}" type="presParOf" srcId="{AA896E4B-16DE-4374-A79D-6E763DE82C2E}" destId="{74659BFC-7CAE-4498-8A38-5731A45B7F5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BF84-850C-4C99-8149-A0DFA7CF0161}">
      <dsp:nvSpPr>
        <dsp:cNvPr id="0" name=""/>
        <dsp:cNvSpPr/>
      </dsp:nvSpPr>
      <dsp:spPr>
        <a:xfrm rot="10800000">
          <a:off x="1477346" y="2702"/>
          <a:ext cx="6225826" cy="135993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9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b="1" kern="1200" dirty="0">
              <a:latin typeface="Corbel"/>
              <a:cs typeface="Corbel"/>
            </a:rPr>
            <a:t>Omistajuuden ansiosta</a:t>
          </a:r>
          <a:br>
            <a:rPr lang="fi-FI" sz="1800" b="1" kern="1200" dirty="0">
              <a:latin typeface="Corbel"/>
              <a:cs typeface="Corbel"/>
            </a:rPr>
          </a:br>
          <a:r>
            <a:rPr lang="fi-FI" sz="1600" b="1" kern="1200" dirty="0">
              <a:latin typeface="Corbel"/>
              <a:cs typeface="Corbel"/>
            </a:rPr>
            <a:t>► </a:t>
          </a:r>
          <a:r>
            <a:rPr lang="fi-FI" sz="1600" kern="1200" dirty="0">
              <a:latin typeface="Corbel"/>
              <a:cs typeface="Corbel"/>
            </a:rPr>
            <a:t>CSC:n osaaminen on joustavasti ja tehokkaasti</a:t>
          </a:r>
          <a:br>
            <a:rPr lang="fi-FI" sz="1600" kern="1200" dirty="0">
              <a:latin typeface="Corbel"/>
              <a:cs typeface="Corbel"/>
            </a:rPr>
          </a:br>
          <a:r>
            <a:rPr lang="fi-FI" sz="1600" kern="1200" dirty="0">
              <a:latin typeface="Corbel"/>
              <a:cs typeface="Corbel"/>
            </a:rPr>
            <a:t>korkeakoulujen, tutkijoiden ja opettajien käytettävissä</a:t>
          </a:r>
        </a:p>
        <a:p>
          <a:pPr marL="0" lvl="0" indent="0" algn="l" defTabSz="800100">
            <a:lnSpc>
              <a:spcPct val="90000"/>
            </a:lnSpc>
            <a:spcBef>
              <a:spcPct val="0"/>
            </a:spcBef>
            <a:spcAft>
              <a:spcPct val="35000"/>
            </a:spcAft>
            <a:buNone/>
          </a:pPr>
          <a:r>
            <a:rPr lang="fi-FI" sz="1600" b="1" kern="1200" dirty="0">
              <a:latin typeface="Corbel"/>
              <a:cs typeface="Corbel"/>
            </a:rPr>
            <a:t>► </a:t>
          </a:r>
          <a:r>
            <a:rPr lang="fi-FI" sz="1600" kern="1200" dirty="0">
              <a:latin typeface="Corbel"/>
              <a:cs typeface="Corbel"/>
            </a:rPr>
            <a:t>In house -toimijana tarjoamme tukea ja toteutamme ratkaisuja omistajiemme yhteisiin ja räätälöityihin tarpeisiin</a:t>
          </a:r>
        </a:p>
      </dsp:txBody>
      <dsp:txXfrm rot="10800000">
        <a:off x="1817331" y="2702"/>
        <a:ext cx="5885841" cy="1359939"/>
      </dsp:txXfrm>
    </dsp:sp>
    <dsp:sp modelId="{782CA017-ACA1-4C1E-8307-91B2E469FE03}">
      <dsp:nvSpPr>
        <dsp:cNvPr id="0" name=""/>
        <dsp:cNvSpPr/>
      </dsp:nvSpPr>
      <dsp:spPr>
        <a:xfrm>
          <a:off x="240373" y="2702"/>
          <a:ext cx="1359939" cy="1359939"/>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50F015-4987-46BC-9294-50643589913D}">
      <dsp:nvSpPr>
        <dsp:cNvPr id="0" name=""/>
        <dsp:cNvSpPr/>
      </dsp:nvSpPr>
      <dsp:spPr>
        <a:xfrm rot="10800000">
          <a:off x="1477346" y="1756319"/>
          <a:ext cx="6225826" cy="1359939"/>
        </a:xfrm>
        <a:prstGeom prst="homePlate">
          <a:avLst/>
        </a:prstGeom>
        <a:solidFill>
          <a:srgbClr val="EA1D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9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b="1" kern="1200" dirty="0">
              <a:latin typeface="Corbel"/>
              <a:cs typeface="Corbel"/>
            </a:rPr>
            <a:t>Maksuttomia palveluja opettajille ja tutkijoille </a:t>
          </a:r>
          <a:br>
            <a:rPr lang="fi-FI" sz="1600" b="1" kern="1200" dirty="0">
              <a:latin typeface="Corbel"/>
              <a:cs typeface="Corbel"/>
            </a:rPr>
          </a:br>
          <a:r>
            <a:rPr lang="fi-FI" sz="1600" b="1" kern="1200" dirty="0">
              <a:latin typeface="Corbel"/>
              <a:cs typeface="Corbel"/>
            </a:rPr>
            <a:t>► </a:t>
          </a:r>
          <a:r>
            <a:rPr lang="fi-FI" sz="1600" b="0" kern="1200" dirty="0"/>
            <a:t>CSC:n laskenta-, pilvi- ja tallennuspalveluiden käyttö on maksutonta esimerkiksi suuren datamäärän jakamiseen yksittäisen kurssin aikana, opinnäytetöiden tekemiseen ja ohjaamiseen tai laskentatehoa vaativaan kurssityöhön</a:t>
          </a:r>
          <a:endParaRPr lang="fi-FI" sz="1600" b="0" kern="1200" dirty="0">
            <a:latin typeface="Corbel"/>
            <a:cs typeface="Corbel"/>
          </a:endParaRPr>
        </a:p>
      </dsp:txBody>
      <dsp:txXfrm rot="10800000">
        <a:off x="1817331" y="1756319"/>
        <a:ext cx="5885841" cy="1359939"/>
      </dsp:txXfrm>
    </dsp:sp>
    <dsp:sp modelId="{EE1C0A76-0574-46E8-A7C8-5F1AB3D0B0D6}">
      <dsp:nvSpPr>
        <dsp:cNvPr id="0" name=""/>
        <dsp:cNvSpPr/>
      </dsp:nvSpPr>
      <dsp:spPr>
        <a:xfrm>
          <a:off x="240373" y="1756319"/>
          <a:ext cx="1359939" cy="1359939"/>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71D34-D4C2-5A4A-9B9E-370B232F44F3}">
      <dsp:nvSpPr>
        <dsp:cNvPr id="0" name=""/>
        <dsp:cNvSpPr/>
      </dsp:nvSpPr>
      <dsp:spPr>
        <a:xfrm rot="5400000">
          <a:off x="3099994" y="-1977279"/>
          <a:ext cx="811708" cy="5013013"/>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Kuvattu</a:t>
          </a:r>
          <a:r>
            <a:rPr lang="en-US" sz="1500" kern="1200" dirty="0"/>
            <a:t> </a:t>
          </a:r>
          <a:r>
            <a:rPr lang="en-US" sz="1500" kern="1200" dirty="0" err="1"/>
            <a:t>tarkoituksenmukaisessa</a:t>
          </a:r>
          <a:r>
            <a:rPr lang="en-US" sz="1500" kern="1200" dirty="0"/>
            <a:t> </a:t>
          </a:r>
          <a:r>
            <a:rPr lang="en-US" sz="1500" kern="1200" dirty="0" err="1"/>
            <a:t>katalogissa</a:t>
          </a:r>
          <a:r>
            <a:rPr lang="en-US" sz="1500" kern="1200" dirty="0"/>
            <a:t> </a:t>
          </a:r>
          <a:r>
            <a:rPr lang="en-US" sz="1500" kern="1200" dirty="0" err="1"/>
            <a:t>riittävän</a:t>
          </a:r>
          <a:r>
            <a:rPr lang="en-US" sz="1500" kern="1200" dirty="0"/>
            <a:t> </a:t>
          </a:r>
          <a:r>
            <a:rPr lang="en-US" sz="1500" kern="1200" dirty="0" err="1"/>
            <a:t>yksityiskohtaisesti</a:t>
          </a:r>
          <a:endParaRPr lang="en-US" sz="1500" kern="1200" dirty="0"/>
        </a:p>
        <a:p>
          <a:pPr marL="114300" lvl="1" indent="-114300" algn="l" defTabSz="666750">
            <a:lnSpc>
              <a:spcPct val="90000"/>
            </a:lnSpc>
            <a:spcBef>
              <a:spcPct val="0"/>
            </a:spcBef>
            <a:spcAft>
              <a:spcPct val="15000"/>
            </a:spcAft>
            <a:buChar char="•"/>
          </a:pPr>
          <a:r>
            <a:rPr lang="en-US" sz="1500" kern="1200" dirty="0" err="1"/>
            <a:t>Kuvailusivu</a:t>
          </a:r>
          <a:r>
            <a:rPr lang="en-US" sz="1500" kern="1200" dirty="0"/>
            <a:t> (landing page) ja (</a:t>
          </a:r>
          <a:r>
            <a:rPr lang="en-US" sz="1500" kern="1200" dirty="0" err="1"/>
            <a:t>pysyvä</a:t>
          </a:r>
          <a:r>
            <a:rPr lang="en-US" sz="1500" kern="1200" dirty="0"/>
            <a:t>) </a:t>
          </a:r>
          <a:r>
            <a:rPr lang="en-US" sz="1500" kern="1200" dirty="0" err="1"/>
            <a:t>tunniste</a:t>
          </a:r>
          <a:endParaRPr lang="en-US" sz="1500" kern="1200" dirty="0"/>
        </a:p>
      </dsp:txBody>
      <dsp:txXfrm rot="-5400000">
        <a:off x="999342" y="162997"/>
        <a:ext cx="4973389" cy="732460"/>
      </dsp:txXfrm>
    </dsp:sp>
    <dsp:sp modelId="{10D23E6B-83D3-2243-B32E-F95F88EC9052}">
      <dsp:nvSpPr>
        <dsp:cNvPr id="0" name=""/>
        <dsp:cNvSpPr/>
      </dsp:nvSpPr>
      <dsp:spPr>
        <a:xfrm>
          <a:off x="20" y="2280"/>
          <a:ext cx="998904" cy="1018475"/>
        </a:xfrm>
        <a:prstGeom prst="roundRect">
          <a:avLst/>
        </a:prstGeom>
        <a:solidFill>
          <a:schemeClr val="accent2"/>
        </a:solidFill>
        <a:ln w="38100" cap="flat" cmpd="sng" algn="ctr">
          <a:no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F</a:t>
          </a:r>
        </a:p>
      </dsp:txBody>
      <dsp:txXfrm>
        <a:off x="48782" y="51042"/>
        <a:ext cx="901380" cy="920951"/>
      </dsp:txXfrm>
    </dsp:sp>
    <dsp:sp modelId="{F2180784-AB0D-974A-BC6B-1C22BCF79504}">
      <dsp:nvSpPr>
        <dsp:cNvPr id="0" name=""/>
        <dsp:cNvSpPr/>
      </dsp:nvSpPr>
      <dsp:spPr>
        <a:xfrm rot="5400000">
          <a:off x="3068734" y="-851474"/>
          <a:ext cx="927840" cy="494531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Saavutettavissa</a:t>
          </a:r>
          <a:r>
            <a:rPr lang="en-US" sz="1500" kern="1200" dirty="0"/>
            <a:t> </a:t>
          </a:r>
          <a:r>
            <a:rPr lang="en-US" sz="1500" kern="1200" dirty="0" err="1"/>
            <a:t>internetin</a:t>
          </a:r>
          <a:r>
            <a:rPr lang="en-US" sz="1500" kern="1200" dirty="0"/>
            <a:t> </a:t>
          </a:r>
          <a:r>
            <a:rPr lang="en-US" sz="1500" kern="1200" dirty="0" err="1"/>
            <a:t>kautta</a:t>
          </a:r>
          <a:endParaRPr lang="en-US" sz="1500" kern="1200" dirty="0"/>
        </a:p>
        <a:p>
          <a:pPr marL="114300" lvl="1" indent="-114300" algn="l" defTabSz="666750">
            <a:lnSpc>
              <a:spcPct val="90000"/>
            </a:lnSpc>
            <a:spcBef>
              <a:spcPct val="0"/>
            </a:spcBef>
            <a:spcAft>
              <a:spcPct val="15000"/>
            </a:spcAft>
            <a:buChar char="•"/>
          </a:pPr>
          <a:r>
            <a:rPr lang="en-US" sz="1500" kern="1200" dirty="0" err="1"/>
            <a:t>Versiointi</a:t>
          </a:r>
          <a:r>
            <a:rPr lang="en-US" sz="1500" kern="1200" dirty="0"/>
            <a:t> ja </a:t>
          </a:r>
          <a:r>
            <a:rPr lang="en-US" sz="1500" kern="1200" dirty="0" err="1"/>
            <a:t>elinkaaren</a:t>
          </a:r>
          <a:r>
            <a:rPr lang="en-US" sz="1500" kern="1200" dirty="0"/>
            <a:t> </a:t>
          </a:r>
          <a:r>
            <a:rPr lang="en-US" sz="1500" kern="1200" dirty="0" err="1"/>
            <a:t>dokumentointi</a:t>
          </a:r>
          <a:endParaRPr lang="en-US" sz="1500" kern="1200" dirty="0"/>
        </a:p>
        <a:p>
          <a:pPr marL="114300" lvl="1" indent="-114300" algn="l" defTabSz="666750">
            <a:lnSpc>
              <a:spcPct val="90000"/>
            </a:lnSpc>
            <a:spcBef>
              <a:spcPct val="0"/>
            </a:spcBef>
            <a:spcAft>
              <a:spcPct val="15000"/>
            </a:spcAft>
            <a:buChar char="•"/>
          </a:pPr>
          <a:r>
            <a:rPr lang="en-US" sz="1500" kern="1200" dirty="0" err="1"/>
            <a:t>Muistosivu</a:t>
          </a:r>
          <a:r>
            <a:rPr lang="en-US" sz="1500" kern="1200" dirty="0"/>
            <a:t> </a:t>
          </a:r>
          <a:r>
            <a:rPr lang="en-US" sz="1500" kern="1200" dirty="0" err="1"/>
            <a:t>jos</a:t>
          </a:r>
          <a:r>
            <a:rPr lang="en-US" sz="1500" kern="1200" dirty="0"/>
            <a:t> data </a:t>
          </a:r>
          <a:r>
            <a:rPr lang="en-US" sz="1500" kern="1200" dirty="0" err="1"/>
            <a:t>tuhotaan</a:t>
          </a:r>
          <a:endParaRPr lang="en-US" sz="1500" kern="1200" dirty="0"/>
        </a:p>
      </dsp:txBody>
      <dsp:txXfrm rot="-5400000">
        <a:off x="1059999" y="1202554"/>
        <a:ext cx="4900019" cy="837254"/>
      </dsp:txXfrm>
    </dsp:sp>
    <dsp:sp modelId="{54454F66-B2D1-384C-BA43-E4DDB1BF7CCA}">
      <dsp:nvSpPr>
        <dsp:cNvPr id="0" name=""/>
        <dsp:cNvSpPr/>
      </dsp:nvSpPr>
      <dsp:spPr>
        <a:xfrm>
          <a:off x="20" y="1079470"/>
          <a:ext cx="1067000" cy="1032731"/>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A</a:t>
          </a:r>
        </a:p>
      </dsp:txBody>
      <dsp:txXfrm>
        <a:off x="50434" y="1129884"/>
        <a:ext cx="966172" cy="931903"/>
      </dsp:txXfrm>
    </dsp:sp>
    <dsp:sp modelId="{01DEB53A-DCD9-F04F-8BF9-1C973537CB3A}">
      <dsp:nvSpPr>
        <dsp:cNvPr id="0" name=""/>
        <dsp:cNvSpPr/>
      </dsp:nvSpPr>
      <dsp:spPr>
        <a:xfrm rot="5400000">
          <a:off x="3064243" y="230457"/>
          <a:ext cx="939423" cy="491904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Yleiset</a:t>
          </a:r>
          <a:r>
            <a:rPr lang="en-US" sz="1500" kern="1200" dirty="0"/>
            <a:t>, </a:t>
          </a:r>
          <a:r>
            <a:rPr lang="en-US" sz="1500" kern="1200" dirty="0" err="1"/>
            <a:t>dokumentoidut</a:t>
          </a:r>
          <a:r>
            <a:rPr lang="en-US" sz="1500" kern="1200" dirty="0"/>
            <a:t> ja </a:t>
          </a:r>
          <a:r>
            <a:rPr lang="en-US" sz="1500" kern="1200" dirty="0" err="1"/>
            <a:t>avoimet</a:t>
          </a:r>
          <a:r>
            <a:rPr lang="en-US" sz="1500" kern="1200" dirty="0"/>
            <a:t> </a:t>
          </a:r>
          <a:r>
            <a:rPr lang="en-US" sz="1500" kern="1200" dirty="0" err="1"/>
            <a:t>formaatit</a:t>
          </a:r>
          <a:r>
            <a:rPr lang="en-US" sz="1500" kern="1200" dirty="0"/>
            <a:t> ja </a:t>
          </a:r>
          <a:r>
            <a:rPr lang="en-US" sz="1500" kern="1200" dirty="0" err="1"/>
            <a:t>standardit</a:t>
          </a:r>
          <a:endParaRPr lang="en-US" sz="1500" kern="1200" dirty="0"/>
        </a:p>
      </dsp:txBody>
      <dsp:txXfrm rot="-5400000">
        <a:off x="1074431" y="2266129"/>
        <a:ext cx="4873190" cy="847705"/>
      </dsp:txXfrm>
    </dsp:sp>
    <dsp:sp modelId="{E03C7458-7CDC-6341-A903-704082EE1F8D}">
      <dsp:nvSpPr>
        <dsp:cNvPr id="0" name=""/>
        <dsp:cNvSpPr/>
      </dsp:nvSpPr>
      <dsp:spPr>
        <a:xfrm>
          <a:off x="20" y="2170915"/>
          <a:ext cx="1074410" cy="1038133"/>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I</a:t>
          </a:r>
        </a:p>
      </dsp:txBody>
      <dsp:txXfrm>
        <a:off x="50697" y="2221592"/>
        <a:ext cx="973056" cy="936779"/>
      </dsp:txXfrm>
    </dsp:sp>
    <dsp:sp modelId="{B5080171-86B3-7843-AC6A-E245ABA171C6}">
      <dsp:nvSpPr>
        <dsp:cNvPr id="0" name=""/>
        <dsp:cNvSpPr/>
      </dsp:nvSpPr>
      <dsp:spPr>
        <a:xfrm rot="5400000">
          <a:off x="3106371" y="1314828"/>
          <a:ext cx="882973" cy="49289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Hyvin</a:t>
          </a:r>
          <a:r>
            <a:rPr lang="en-US" sz="1500" kern="1200" dirty="0"/>
            <a:t> </a:t>
          </a:r>
          <a:r>
            <a:rPr lang="en-US" sz="1500" kern="1200" dirty="0" err="1"/>
            <a:t>dokumentoitu</a:t>
          </a:r>
          <a:r>
            <a:rPr lang="en-US" sz="1500" kern="1200" dirty="0"/>
            <a:t> ja </a:t>
          </a:r>
          <a:r>
            <a:rPr lang="en-US" sz="1500" kern="1200" dirty="0" err="1"/>
            <a:t>ymmärrettävä</a:t>
          </a:r>
          <a:endParaRPr lang="en-US" sz="1500" kern="1200" dirty="0"/>
        </a:p>
        <a:p>
          <a:pPr marL="114300" lvl="1" indent="-114300" algn="l" defTabSz="666750">
            <a:lnSpc>
              <a:spcPct val="90000"/>
            </a:lnSpc>
            <a:spcBef>
              <a:spcPct val="0"/>
            </a:spcBef>
            <a:spcAft>
              <a:spcPct val="15000"/>
            </a:spcAft>
            <a:buChar char="•"/>
          </a:pPr>
          <a:r>
            <a:rPr lang="en-US" sz="1500" kern="1200" dirty="0" err="1"/>
            <a:t>Oikeudet</a:t>
          </a:r>
          <a:r>
            <a:rPr lang="en-US" sz="1500" kern="1200" dirty="0"/>
            <a:t> </a:t>
          </a:r>
          <a:r>
            <a:rPr lang="en-US" sz="1500" kern="1200" dirty="0" err="1"/>
            <a:t>ilmoitettu</a:t>
          </a:r>
          <a:r>
            <a:rPr lang="en-US" sz="1500" kern="1200" dirty="0"/>
            <a:t> </a:t>
          </a:r>
          <a:r>
            <a:rPr lang="en-US" sz="1500" kern="1200" dirty="0" err="1"/>
            <a:t>selkeästi</a:t>
          </a:r>
          <a:endParaRPr lang="en-US" sz="1500" kern="1200" dirty="0"/>
        </a:p>
      </dsp:txBody>
      <dsp:txXfrm rot="-5400000">
        <a:off x="1083370" y="3380933"/>
        <a:ext cx="4885873" cy="796767"/>
      </dsp:txXfrm>
    </dsp:sp>
    <dsp:sp modelId="{212573D5-E0CD-5B4C-860A-3B436D283615}">
      <dsp:nvSpPr>
        <dsp:cNvPr id="0" name=""/>
        <dsp:cNvSpPr/>
      </dsp:nvSpPr>
      <dsp:spPr>
        <a:xfrm>
          <a:off x="0" y="3270043"/>
          <a:ext cx="1054086" cy="978937"/>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R</a:t>
          </a:r>
        </a:p>
      </dsp:txBody>
      <dsp:txXfrm>
        <a:off x="47788" y="3317831"/>
        <a:ext cx="958510" cy="883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71D34-D4C2-5A4A-9B9E-370B232F44F3}">
      <dsp:nvSpPr>
        <dsp:cNvPr id="0" name=""/>
        <dsp:cNvSpPr/>
      </dsp:nvSpPr>
      <dsp:spPr>
        <a:xfrm rot="5400000">
          <a:off x="3099994" y="-1977279"/>
          <a:ext cx="811708" cy="5013013"/>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endParaRPr lang="en-US" sz="4100" kern="1200" dirty="0"/>
        </a:p>
      </dsp:txBody>
      <dsp:txXfrm rot="-5400000">
        <a:off x="999342" y="162997"/>
        <a:ext cx="4973389" cy="732460"/>
      </dsp:txXfrm>
    </dsp:sp>
    <dsp:sp modelId="{10D23E6B-83D3-2243-B32E-F95F88EC9052}">
      <dsp:nvSpPr>
        <dsp:cNvPr id="0" name=""/>
        <dsp:cNvSpPr/>
      </dsp:nvSpPr>
      <dsp:spPr>
        <a:xfrm>
          <a:off x="20" y="2280"/>
          <a:ext cx="998904" cy="1018475"/>
        </a:xfrm>
        <a:prstGeom prst="roundRect">
          <a:avLst/>
        </a:prstGeom>
        <a:solidFill>
          <a:schemeClr val="accent2"/>
        </a:solidFill>
        <a:ln w="38100" cap="flat" cmpd="sng" algn="ctr">
          <a:no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F</a:t>
          </a:r>
        </a:p>
      </dsp:txBody>
      <dsp:txXfrm>
        <a:off x="48782" y="51042"/>
        <a:ext cx="901380" cy="920951"/>
      </dsp:txXfrm>
    </dsp:sp>
    <dsp:sp modelId="{F2180784-AB0D-974A-BC6B-1C22BCF79504}">
      <dsp:nvSpPr>
        <dsp:cNvPr id="0" name=""/>
        <dsp:cNvSpPr/>
      </dsp:nvSpPr>
      <dsp:spPr>
        <a:xfrm rot="5400000">
          <a:off x="3068734" y="-851474"/>
          <a:ext cx="927840" cy="494531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endParaRPr lang="en-US" sz="4100" kern="1200" dirty="0"/>
        </a:p>
      </dsp:txBody>
      <dsp:txXfrm rot="-5400000">
        <a:off x="1059999" y="1202554"/>
        <a:ext cx="4900019" cy="837254"/>
      </dsp:txXfrm>
    </dsp:sp>
    <dsp:sp modelId="{54454F66-B2D1-384C-BA43-E4DDB1BF7CCA}">
      <dsp:nvSpPr>
        <dsp:cNvPr id="0" name=""/>
        <dsp:cNvSpPr/>
      </dsp:nvSpPr>
      <dsp:spPr>
        <a:xfrm>
          <a:off x="20" y="1079470"/>
          <a:ext cx="1067000" cy="1032731"/>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A</a:t>
          </a:r>
        </a:p>
      </dsp:txBody>
      <dsp:txXfrm>
        <a:off x="50434" y="1129884"/>
        <a:ext cx="966172" cy="931903"/>
      </dsp:txXfrm>
    </dsp:sp>
    <dsp:sp modelId="{01DEB53A-DCD9-F04F-8BF9-1C973537CB3A}">
      <dsp:nvSpPr>
        <dsp:cNvPr id="0" name=""/>
        <dsp:cNvSpPr/>
      </dsp:nvSpPr>
      <dsp:spPr>
        <a:xfrm rot="5400000">
          <a:off x="3064243" y="230457"/>
          <a:ext cx="939423" cy="491904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endParaRPr lang="en-US" sz="4100" kern="1200" dirty="0"/>
        </a:p>
      </dsp:txBody>
      <dsp:txXfrm rot="-5400000">
        <a:off x="1074431" y="2266129"/>
        <a:ext cx="4873190" cy="847705"/>
      </dsp:txXfrm>
    </dsp:sp>
    <dsp:sp modelId="{E03C7458-7CDC-6341-A903-704082EE1F8D}">
      <dsp:nvSpPr>
        <dsp:cNvPr id="0" name=""/>
        <dsp:cNvSpPr/>
      </dsp:nvSpPr>
      <dsp:spPr>
        <a:xfrm>
          <a:off x="20" y="2170915"/>
          <a:ext cx="1074410" cy="1038133"/>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I</a:t>
          </a:r>
        </a:p>
      </dsp:txBody>
      <dsp:txXfrm>
        <a:off x="50697" y="2221592"/>
        <a:ext cx="973056" cy="936779"/>
      </dsp:txXfrm>
    </dsp:sp>
    <dsp:sp modelId="{B5080171-86B3-7843-AC6A-E245ABA171C6}">
      <dsp:nvSpPr>
        <dsp:cNvPr id="0" name=""/>
        <dsp:cNvSpPr/>
      </dsp:nvSpPr>
      <dsp:spPr>
        <a:xfrm rot="5400000">
          <a:off x="3106371" y="1314828"/>
          <a:ext cx="882973" cy="49289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endParaRPr lang="en-US" sz="4100" kern="1200" dirty="0"/>
        </a:p>
      </dsp:txBody>
      <dsp:txXfrm rot="-5400000">
        <a:off x="1083370" y="3380933"/>
        <a:ext cx="4885873" cy="796767"/>
      </dsp:txXfrm>
    </dsp:sp>
    <dsp:sp modelId="{212573D5-E0CD-5B4C-860A-3B436D283615}">
      <dsp:nvSpPr>
        <dsp:cNvPr id="0" name=""/>
        <dsp:cNvSpPr/>
      </dsp:nvSpPr>
      <dsp:spPr>
        <a:xfrm>
          <a:off x="0" y="3270043"/>
          <a:ext cx="1054086" cy="978937"/>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R</a:t>
          </a:r>
        </a:p>
      </dsp:txBody>
      <dsp:txXfrm>
        <a:off x="47788" y="3317831"/>
        <a:ext cx="958510" cy="883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801-E286-40E4-9BBD-C4A9F6C2DE5B}">
      <dsp:nvSpPr>
        <dsp:cNvPr id="0" name=""/>
        <dsp:cNvSpPr/>
      </dsp:nvSpPr>
      <dsp:spPr>
        <a:xfrm>
          <a:off x="2834224" y="580"/>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 </a:t>
          </a:r>
          <a:r>
            <a:rPr lang="en-US" sz="900" kern="1200" dirty="0" err="1"/>
            <a:t>Valmistelu</a:t>
          </a:r>
          <a:endParaRPr lang="en-US" sz="900" kern="1200" dirty="0"/>
        </a:p>
      </dsp:txBody>
      <dsp:txXfrm>
        <a:off x="2960015" y="126371"/>
        <a:ext cx="607370" cy="607370"/>
      </dsp:txXfrm>
    </dsp:sp>
    <dsp:sp modelId="{875D06B1-3299-4A89-ACCA-512AB4E7F6EF}">
      <dsp:nvSpPr>
        <dsp:cNvPr id="0" name=""/>
        <dsp:cNvSpPr/>
      </dsp:nvSpPr>
      <dsp:spPr>
        <a:xfrm rot="1800000">
          <a:off x="3702584" y="604570"/>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07184" y="645383"/>
        <a:ext cx="160217" cy="173938"/>
      </dsp:txXfrm>
    </dsp:sp>
    <dsp:sp modelId="{2AA901FC-F7BC-4AC2-9EEB-F7C3B62A07D8}">
      <dsp:nvSpPr>
        <dsp:cNvPr id="0" name=""/>
        <dsp:cNvSpPr/>
      </dsp:nvSpPr>
      <dsp:spPr>
        <a:xfrm>
          <a:off x="3952094" y="645983"/>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Yhteistyö</a:t>
          </a:r>
          <a:endParaRPr lang="en-US" sz="900" kern="1200" dirty="0"/>
        </a:p>
      </dsp:txBody>
      <dsp:txXfrm>
        <a:off x="4077885" y="771774"/>
        <a:ext cx="607370" cy="607370"/>
      </dsp:txXfrm>
    </dsp:sp>
    <dsp:sp modelId="{3CF8F0BF-28E9-4382-9B69-1F4AE94214CA}">
      <dsp:nvSpPr>
        <dsp:cNvPr id="0" name=""/>
        <dsp:cNvSpPr/>
      </dsp:nvSpPr>
      <dsp:spPr>
        <a:xfrm rot="5400000">
          <a:off x="4267129" y="1569435"/>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01461" y="1593082"/>
        <a:ext cx="160217" cy="173938"/>
      </dsp:txXfrm>
    </dsp:sp>
    <dsp:sp modelId="{F28A6EB0-E498-48AE-A6C1-E56C8BAA54CE}">
      <dsp:nvSpPr>
        <dsp:cNvPr id="0" name=""/>
        <dsp:cNvSpPr/>
      </dsp:nvSpPr>
      <dsp:spPr>
        <a:xfrm>
          <a:off x="3952094" y="1936788"/>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Tutkimus</a:t>
          </a:r>
          <a:endParaRPr lang="en-US" sz="900" kern="1200" dirty="0"/>
        </a:p>
      </dsp:txBody>
      <dsp:txXfrm>
        <a:off x="4077885" y="2062579"/>
        <a:ext cx="607370" cy="607370"/>
      </dsp:txXfrm>
    </dsp:sp>
    <dsp:sp modelId="{FA71A52E-536E-4E0A-BB73-26EB25D0040E}">
      <dsp:nvSpPr>
        <dsp:cNvPr id="0" name=""/>
        <dsp:cNvSpPr/>
      </dsp:nvSpPr>
      <dsp:spPr>
        <a:xfrm rot="9000000">
          <a:off x="3713804" y="2540778"/>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777868" y="2581591"/>
        <a:ext cx="160217" cy="173938"/>
      </dsp:txXfrm>
    </dsp:sp>
    <dsp:sp modelId="{BE9BBD17-51FD-443E-A1E3-9442DC546D5C}">
      <dsp:nvSpPr>
        <dsp:cNvPr id="0" name=""/>
        <dsp:cNvSpPr/>
      </dsp:nvSpPr>
      <dsp:spPr>
        <a:xfrm>
          <a:off x="2834224" y="2582190"/>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Datan</a:t>
          </a:r>
          <a:endParaRPr lang="en-US" sz="900" kern="1200" dirty="0"/>
        </a:p>
        <a:p>
          <a:pPr marL="0" lvl="0" indent="0" algn="ctr" defTabSz="400050">
            <a:lnSpc>
              <a:spcPct val="90000"/>
            </a:lnSpc>
            <a:spcBef>
              <a:spcPct val="0"/>
            </a:spcBef>
            <a:spcAft>
              <a:spcPct val="35000"/>
            </a:spcAft>
            <a:buNone/>
          </a:pPr>
          <a:r>
            <a:rPr lang="en-US" sz="900" kern="1200" dirty="0" err="1"/>
            <a:t>hallinta</a:t>
          </a:r>
          <a:endParaRPr lang="en-US" sz="900" kern="1200" dirty="0"/>
        </a:p>
      </dsp:txBody>
      <dsp:txXfrm>
        <a:off x="2960015" y="2707981"/>
        <a:ext cx="607370" cy="607370"/>
      </dsp:txXfrm>
    </dsp:sp>
    <dsp:sp modelId="{72C02EE1-5210-4598-988C-5A1D803B3D39}">
      <dsp:nvSpPr>
        <dsp:cNvPr id="0" name=""/>
        <dsp:cNvSpPr/>
      </dsp:nvSpPr>
      <dsp:spPr>
        <a:xfrm rot="12600000">
          <a:off x="2595934" y="2547256"/>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659998" y="2622401"/>
        <a:ext cx="160217" cy="173938"/>
      </dsp:txXfrm>
    </dsp:sp>
    <dsp:sp modelId="{56F7028F-8144-4EE5-8EB8-CD6C5DB32A38}">
      <dsp:nvSpPr>
        <dsp:cNvPr id="0" name=""/>
        <dsp:cNvSpPr/>
      </dsp:nvSpPr>
      <dsp:spPr>
        <a:xfrm>
          <a:off x="1716354" y="1936788"/>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Tulosten</a:t>
          </a:r>
          <a:r>
            <a:rPr lang="en-US" sz="900" kern="1200" dirty="0"/>
            <a:t> </a:t>
          </a:r>
          <a:r>
            <a:rPr lang="en-US" sz="900" kern="1200" dirty="0" err="1"/>
            <a:t>avaaminen</a:t>
          </a:r>
          <a:r>
            <a:rPr lang="en-US" sz="900" kern="1200" dirty="0"/>
            <a:t> </a:t>
          </a:r>
        </a:p>
      </dsp:txBody>
      <dsp:txXfrm>
        <a:off x="1842145" y="2062579"/>
        <a:ext cx="607370" cy="607370"/>
      </dsp:txXfrm>
    </dsp:sp>
    <dsp:sp modelId="{5E46A225-3C63-4525-9AC1-F2491FB54D99}">
      <dsp:nvSpPr>
        <dsp:cNvPr id="0" name=""/>
        <dsp:cNvSpPr/>
      </dsp:nvSpPr>
      <dsp:spPr>
        <a:xfrm rot="16200000">
          <a:off x="2031389" y="1582391"/>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65721" y="1674702"/>
        <a:ext cx="160217" cy="173938"/>
      </dsp:txXfrm>
    </dsp:sp>
    <dsp:sp modelId="{941BED7D-1E01-408D-88D2-BE16F495B6C6}">
      <dsp:nvSpPr>
        <dsp:cNvPr id="0" name=""/>
        <dsp:cNvSpPr/>
      </dsp:nvSpPr>
      <dsp:spPr>
        <a:xfrm>
          <a:off x="1716354" y="645983"/>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Tiedolla</a:t>
          </a:r>
          <a:r>
            <a:rPr lang="en-US" sz="900" kern="1200" dirty="0"/>
            <a:t> </a:t>
          </a:r>
          <a:r>
            <a:rPr lang="en-US" sz="900" kern="1200" dirty="0" err="1"/>
            <a:t>johtaminen</a:t>
          </a:r>
          <a:endParaRPr lang="en-US" sz="900" kern="1200" dirty="0"/>
        </a:p>
      </dsp:txBody>
      <dsp:txXfrm>
        <a:off x="1842145" y="771774"/>
        <a:ext cx="607370" cy="607370"/>
      </dsp:txXfrm>
    </dsp:sp>
    <dsp:sp modelId="{67491692-354B-4631-A0ED-90E7DADF1E08}">
      <dsp:nvSpPr>
        <dsp:cNvPr id="0" name=""/>
        <dsp:cNvSpPr/>
      </dsp:nvSpPr>
      <dsp:spPr>
        <a:xfrm rot="19800000">
          <a:off x="2584714" y="611048"/>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589314" y="686193"/>
        <a:ext cx="160217" cy="173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801-E286-40E4-9BBD-C4A9F6C2DE5B}">
      <dsp:nvSpPr>
        <dsp:cNvPr id="0" name=""/>
        <dsp:cNvSpPr/>
      </dsp:nvSpPr>
      <dsp:spPr>
        <a:xfrm>
          <a:off x="3234062" y="894"/>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 </a:t>
          </a:r>
          <a:r>
            <a:rPr lang="en-US" sz="1100" kern="1200" dirty="0" err="1"/>
            <a:t>Valmistelu</a:t>
          </a:r>
          <a:endParaRPr lang="en-US" sz="1100" kern="1200" dirty="0"/>
        </a:p>
      </dsp:txBody>
      <dsp:txXfrm>
        <a:off x="3388125" y="154957"/>
        <a:ext cx="743885" cy="743885"/>
      </dsp:txXfrm>
    </dsp:sp>
    <dsp:sp modelId="{875D06B1-3299-4A89-ACCA-512AB4E7F6EF}">
      <dsp:nvSpPr>
        <dsp:cNvPr id="0" name=""/>
        <dsp:cNvSpPr/>
      </dsp:nvSpPr>
      <dsp:spPr>
        <a:xfrm rot="1800000">
          <a:off x="4297720" y="740832"/>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303362" y="790787"/>
        <a:ext cx="196526" cy="213031"/>
      </dsp:txXfrm>
    </dsp:sp>
    <dsp:sp modelId="{2AA901FC-F7BC-4AC2-9EEB-F7C3B62A07D8}">
      <dsp:nvSpPr>
        <dsp:cNvPr id="0" name=""/>
        <dsp:cNvSpPr/>
      </dsp:nvSpPr>
      <dsp:spPr>
        <a:xfrm>
          <a:off x="4603881"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Yhteistyö</a:t>
          </a:r>
          <a:endParaRPr lang="en-US" sz="1100" kern="1200" dirty="0"/>
        </a:p>
      </dsp:txBody>
      <dsp:txXfrm>
        <a:off x="4757944" y="945822"/>
        <a:ext cx="743885" cy="743885"/>
      </dsp:txXfrm>
    </dsp:sp>
    <dsp:sp modelId="{3CF8F0BF-28E9-4382-9B69-1F4AE94214CA}">
      <dsp:nvSpPr>
        <dsp:cNvPr id="0" name=""/>
        <dsp:cNvSpPr/>
      </dsp:nvSpPr>
      <dsp:spPr>
        <a:xfrm rot="5400000">
          <a:off x="4989511" y="192315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031624" y="1952057"/>
        <a:ext cx="196526" cy="213031"/>
      </dsp:txXfrm>
    </dsp:sp>
    <dsp:sp modelId="{F28A6EB0-E498-48AE-A6C1-E56C8BAA54CE}">
      <dsp:nvSpPr>
        <dsp:cNvPr id="0" name=""/>
        <dsp:cNvSpPr/>
      </dsp:nvSpPr>
      <dsp:spPr>
        <a:xfrm>
          <a:off x="4603881"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Tutkimus</a:t>
          </a:r>
          <a:endParaRPr lang="en-US" sz="1100" kern="1200" dirty="0"/>
        </a:p>
      </dsp:txBody>
      <dsp:txXfrm>
        <a:off x="4757944" y="2527554"/>
        <a:ext cx="743885" cy="743885"/>
      </dsp:txXfrm>
    </dsp:sp>
    <dsp:sp modelId="{FA71A52E-536E-4E0A-BB73-26EB25D0040E}">
      <dsp:nvSpPr>
        <dsp:cNvPr id="0" name=""/>
        <dsp:cNvSpPr/>
      </dsp:nvSpPr>
      <dsp:spPr>
        <a:xfrm rot="9000000">
          <a:off x="4311483" y="311342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390066" y="3163384"/>
        <a:ext cx="196526" cy="213031"/>
      </dsp:txXfrm>
    </dsp:sp>
    <dsp:sp modelId="{BE9BBD17-51FD-443E-A1E3-9442DC546D5C}">
      <dsp:nvSpPr>
        <dsp:cNvPr id="0" name=""/>
        <dsp:cNvSpPr/>
      </dsp:nvSpPr>
      <dsp:spPr>
        <a:xfrm>
          <a:off x="3234062" y="3164356"/>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Datan</a:t>
          </a:r>
          <a:endParaRPr lang="en-US" sz="1100" kern="1200" dirty="0"/>
        </a:p>
        <a:p>
          <a:pPr marL="0" lvl="0" indent="0" algn="ctr" defTabSz="488950">
            <a:lnSpc>
              <a:spcPct val="90000"/>
            </a:lnSpc>
            <a:spcBef>
              <a:spcPct val="0"/>
            </a:spcBef>
            <a:spcAft>
              <a:spcPct val="35000"/>
            </a:spcAft>
            <a:buNone/>
          </a:pPr>
          <a:r>
            <a:rPr lang="en-US" sz="1100" kern="1200" dirty="0" err="1"/>
            <a:t>hallinta</a:t>
          </a:r>
          <a:endParaRPr lang="en-US" sz="1100" kern="1200" dirty="0"/>
        </a:p>
      </dsp:txBody>
      <dsp:txXfrm>
        <a:off x="3388125" y="3318419"/>
        <a:ext cx="743885" cy="743885"/>
      </dsp:txXfrm>
    </dsp:sp>
    <dsp:sp modelId="{72C02EE1-5210-4598-988C-5A1D803B3D39}">
      <dsp:nvSpPr>
        <dsp:cNvPr id="0" name=""/>
        <dsp:cNvSpPr/>
      </dsp:nvSpPr>
      <dsp:spPr>
        <a:xfrm rot="12600000">
          <a:off x="2941663" y="3121375"/>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020246" y="3213442"/>
        <a:ext cx="196526" cy="213031"/>
      </dsp:txXfrm>
    </dsp:sp>
    <dsp:sp modelId="{56F7028F-8144-4EE5-8EB8-CD6C5DB32A38}">
      <dsp:nvSpPr>
        <dsp:cNvPr id="0" name=""/>
        <dsp:cNvSpPr/>
      </dsp:nvSpPr>
      <dsp:spPr>
        <a:xfrm>
          <a:off x="1864242"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Tulosten</a:t>
          </a:r>
          <a:r>
            <a:rPr lang="en-US" sz="1100" kern="1200" dirty="0"/>
            <a:t> </a:t>
          </a:r>
          <a:r>
            <a:rPr lang="en-US" sz="1100" kern="1200" dirty="0" err="1"/>
            <a:t>avaaminen</a:t>
          </a:r>
          <a:r>
            <a:rPr lang="en-US" sz="1100" kern="1200" dirty="0"/>
            <a:t> </a:t>
          </a:r>
        </a:p>
      </dsp:txBody>
      <dsp:txXfrm>
        <a:off x="2018305" y="2527554"/>
        <a:ext cx="743885" cy="743885"/>
      </dsp:txXfrm>
    </dsp:sp>
    <dsp:sp modelId="{5E46A225-3C63-4525-9AC1-F2491FB54D99}">
      <dsp:nvSpPr>
        <dsp:cNvPr id="0" name=""/>
        <dsp:cNvSpPr/>
      </dsp:nvSpPr>
      <dsp:spPr>
        <a:xfrm rot="16200000">
          <a:off x="2249872" y="193904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91985" y="2052173"/>
        <a:ext cx="196526" cy="213031"/>
      </dsp:txXfrm>
    </dsp:sp>
    <dsp:sp modelId="{941BED7D-1E01-408D-88D2-BE16F495B6C6}">
      <dsp:nvSpPr>
        <dsp:cNvPr id="0" name=""/>
        <dsp:cNvSpPr/>
      </dsp:nvSpPr>
      <dsp:spPr>
        <a:xfrm>
          <a:off x="1864242"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Tiedolla</a:t>
          </a:r>
          <a:r>
            <a:rPr lang="en-US" sz="1100" kern="1200" dirty="0"/>
            <a:t> </a:t>
          </a:r>
          <a:r>
            <a:rPr lang="en-US" sz="1100" kern="1200" dirty="0" err="1"/>
            <a:t>johtaminen</a:t>
          </a:r>
          <a:endParaRPr lang="en-US" sz="1100" kern="1200" dirty="0"/>
        </a:p>
      </dsp:txBody>
      <dsp:txXfrm>
        <a:off x="2018305" y="945822"/>
        <a:ext cx="743885" cy="743885"/>
      </dsp:txXfrm>
    </dsp:sp>
    <dsp:sp modelId="{67491692-354B-4631-A0ED-90E7DADF1E08}">
      <dsp:nvSpPr>
        <dsp:cNvPr id="0" name=""/>
        <dsp:cNvSpPr/>
      </dsp:nvSpPr>
      <dsp:spPr>
        <a:xfrm rot="19800000">
          <a:off x="2927901" y="74877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33543" y="840845"/>
        <a:ext cx="196526" cy="2130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151B1-3D12-4C72-9734-48A66C66C217}">
      <dsp:nvSpPr>
        <dsp:cNvPr id="0" name=""/>
        <dsp:cNvSpPr/>
      </dsp:nvSpPr>
      <dsp:spPr>
        <a:xfrm>
          <a:off x="0" y="0"/>
          <a:ext cx="6096000"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D517C6-7CFE-458E-BA24-AEE27CE2748C}">
      <dsp:nvSpPr>
        <dsp:cNvPr id="0" name=""/>
        <dsp:cNvSpPr/>
      </dsp:nvSpPr>
      <dsp:spPr>
        <a:xfrm>
          <a:off x="184558" y="243840"/>
          <a:ext cx="1331833" cy="134112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9C89EA-285A-4E29-8CD4-5E645A65BF4E}">
      <dsp:nvSpPr>
        <dsp:cNvPr id="0" name=""/>
        <dsp:cNvSpPr/>
      </dsp:nvSpPr>
      <dsp:spPr>
        <a:xfrm rot="10800000">
          <a:off x="18455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Csc.fi</a:t>
          </a:r>
          <a:br>
            <a:rPr lang="en-US" sz="1200" kern="1200" dirty="0"/>
          </a:br>
          <a:br>
            <a:rPr lang="en-US" sz="1200" kern="1200" dirty="0"/>
          </a:br>
          <a:r>
            <a:rPr lang="en-US" sz="1200" kern="1200" dirty="0" err="1"/>
            <a:t>Tietoa</a:t>
          </a:r>
          <a:r>
            <a:rPr lang="en-US" sz="1200" kern="1200" dirty="0"/>
            <a:t> </a:t>
          </a:r>
          <a:r>
            <a:rPr lang="en-US" sz="1200" kern="1200" dirty="0" err="1"/>
            <a:t>CSC:stä</a:t>
          </a:r>
          <a:r>
            <a:rPr lang="en-US" sz="1200" kern="1200" dirty="0"/>
            <a:t> ja </a:t>
          </a:r>
          <a:r>
            <a:rPr lang="en-US" sz="1200" kern="1200" dirty="0" err="1"/>
            <a:t>palveluistamme</a:t>
          </a:r>
          <a:r>
            <a:rPr lang="en-US" sz="1200" kern="1200" dirty="0"/>
            <a:t>: </a:t>
          </a:r>
          <a:r>
            <a:rPr lang="en-US" sz="1200" kern="1200" dirty="0" err="1"/>
            <a:t>millaisia</a:t>
          </a:r>
          <a:r>
            <a:rPr lang="en-US" sz="1200" kern="1200" dirty="0"/>
            <a:t> </a:t>
          </a:r>
          <a:r>
            <a:rPr lang="en-US" sz="1200" kern="1200" dirty="0" err="1"/>
            <a:t>palveluita</a:t>
          </a:r>
          <a:r>
            <a:rPr lang="en-US" sz="1200" kern="1200" dirty="0"/>
            <a:t> on, </a:t>
          </a:r>
          <a:r>
            <a:rPr lang="en-US" sz="1200" kern="1200" dirty="0" err="1"/>
            <a:t>mihin</a:t>
          </a:r>
          <a:r>
            <a:rPr lang="en-US" sz="1200" kern="1200" dirty="0"/>
            <a:t> </a:t>
          </a:r>
          <a:r>
            <a:rPr lang="en-US" sz="1200" kern="1200" dirty="0" err="1"/>
            <a:t>käyttöön</a:t>
          </a:r>
          <a:r>
            <a:rPr lang="en-US" sz="1200" kern="1200" dirty="0"/>
            <a:t> ne </a:t>
          </a:r>
          <a:r>
            <a:rPr lang="en-US" sz="1200" kern="1200" dirty="0" err="1"/>
            <a:t>soveltuvat</a:t>
          </a:r>
          <a:r>
            <a:rPr lang="en-US" sz="1200" kern="1200" dirty="0"/>
            <a:t>, </a:t>
          </a:r>
          <a:r>
            <a:rPr lang="en-US" sz="1200" kern="1200" dirty="0" err="1"/>
            <a:t>mitkä</a:t>
          </a:r>
          <a:r>
            <a:rPr lang="en-US" sz="1200" kern="1200" dirty="0"/>
            <a:t> </a:t>
          </a:r>
          <a:r>
            <a:rPr lang="en-US" sz="1200" kern="1200" dirty="0" err="1"/>
            <a:t>ovat</a:t>
          </a:r>
          <a:r>
            <a:rPr lang="en-US" sz="1200" kern="1200" dirty="0"/>
            <a:t> </a:t>
          </a:r>
          <a:r>
            <a:rPr lang="en-US" sz="1200" kern="1200" dirty="0" err="1"/>
            <a:t>käyttöehdot</a:t>
          </a:r>
          <a:r>
            <a:rPr lang="en-US" sz="1200" kern="1200" dirty="0"/>
            <a:t>. </a:t>
          </a:r>
        </a:p>
      </dsp:txBody>
      <dsp:txXfrm rot="10800000">
        <a:off x="225516" y="1828799"/>
        <a:ext cx="1249917" cy="2194242"/>
      </dsp:txXfrm>
    </dsp:sp>
    <dsp:sp modelId="{833DCACD-F9BB-4516-8213-A1684410CD39}">
      <dsp:nvSpPr>
        <dsp:cNvPr id="0" name=""/>
        <dsp:cNvSpPr/>
      </dsp:nvSpPr>
      <dsp:spPr>
        <a:xfrm>
          <a:off x="1649575" y="243840"/>
          <a:ext cx="1331833" cy="134112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F0549-5432-40B5-8915-9F9426412BD3}">
      <dsp:nvSpPr>
        <dsp:cNvPr id="0" name=""/>
        <dsp:cNvSpPr/>
      </dsp:nvSpPr>
      <dsp:spPr>
        <a:xfrm rot="10800000">
          <a:off x="1649575"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Fairdata.fi</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err="1"/>
            <a:t>Ohjeita</a:t>
          </a:r>
          <a:r>
            <a:rPr lang="en-US" sz="1200" kern="1200" dirty="0"/>
            <a:t> </a:t>
          </a:r>
          <a:r>
            <a:rPr lang="en-US" sz="1200" kern="1200" dirty="0" err="1"/>
            <a:t>datanhallintaan</a:t>
          </a:r>
          <a:r>
            <a:rPr lang="en-US" sz="1200" kern="1200" dirty="0"/>
            <a:t> ja Fairdata.fi-</a:t>
          </a:r>
          <a:r>
            <a:rPr lang="en-US" sz="1200" kern="1200" dirty="0" err="1"/>
            <a:t>palveluiden</a:t>
          </a:r>
          <a:r>
            <a:rPr lang="en-US" sz="1200" kern="1200" dirty="0"/>
            <a:t> </a:t>
          </a:r>
          <a:r>
            <a:rPr lang="en-US" sz="1200" kern="1200" dirty="0" err="1"/>
            <a:t>käyttöön</a:t>
          </a:r>
          <a:r>
            <a:rPr lang="en-US" sz="1200" kern="1200" dirty="0"/>
            <a:t>.</a:t>
          </a:r>
        </a:p>
      </dsp:txBody>
      <dsp:txXfrm rot="10800000">
        <a:off x="1690533" y="1828799"/>
        <a:ext cx="1249917" cy="2194242"/>
      </dsp:txXfrm>
    </dsp:sp>
    <dsp:sp modelId="{3A27D9B8-F05C-47F7-9B1F-0CAE3CCCB1B8}">
      <dsp:nvSpPr>
        <dsp:cNvPr id="0" name=""/>
        <dsp:cNvSpPr/>
      </dsp:nvSpPr>
      <dsp:spPr>
        <a:xfrm>
          <a:off x="3114591" y="243840"/>
          <a:ext cx="1331833" cy="134112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ACC4F-1CE1-48CA-9736-EA17B59F22AB}">
      <dsp:nvSpPr>
        <dsp:cNvPr id="0" name=""/>
        <dsp:cNvSpPr/>
      </dsp:nvSpPr>
      <dsp:spPr>
        <a:xfrm rot="10800000">
          <a:off x="3114591"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My.csc.fi</a:t>
          </a:r>
          <a:br>
            <a:rPr lang="en-US" sz="1200" kern="1200" dirty="0"/>
          </a:br>
          <a:br>
            <a:rPr lang="en-US" sz="1200" kern="1200" dirty="0"/>
          </a:br>
          <a:r>
            <a:rPr lang="en-US" sz="1200" kern="1200" dirty="0" err="1"/>
            <a:t>CSC:n</a:t>
          </a:r>
          <a:r>
            <a:rPr lang="en-US" sz="1200" kern="1200" dirty="0"/>
            <a:t> </a:t>
          </a:r>
          <a:r>
            <a:rPr lang="en-US" sz="1200" kern="1200" dirty="0" err="1"/>
            <a:t>laskennan</a:t>
          </a:r>
          <a:r>
            <a:rPr lang="en-US" sz="1200" kern="1200" dirty="0"/>
            <a:t> ja </a:t>
          </a:r>
          <a:r>
            <a:rPr lang="en-US" sz="1200" kern="1200" dirty="0" err="1"/>
            <a:t>datanhallinnan</a:t>
          </a:r>
          <a:r>
            <a:rPr lang="en-US" sz="1200" kern="1200" dirty="0"/>
            <a:t> </a:t>
          </a:r>
          <a:r>
            <a:rPr lang="en-US" sz="1200" kern="1200" dirty="0" err="1"/>
            <a:t>palvelujen</a:t>
          </a:r>
          <a:r>
            <a:rPr lang="en-US" sz="1200" kern="1200" dirty="0"/>
            <a:t> </a:t>
          </a:r>
          <a:r>
            <a:rPr lang="en-US" sz="1200" kern="1200" dirty="0" err="1"/>
            <a:t>käyttäjäportaali</a:t>
          </a:r>
          <a:r>
            <a:rPr lang="en-US" sz="1200" kern="1200" dirty="0"/>
            <a:t>. </a:t>
          </a:r>
          <a:r>
            <a:rPr lang="en-US" sz="1200" kern="1200" dirty="0" err="1"/>
            <a:t>Täällä</a:t>
          </a:r>
          <a:r>
            <a:rPr lang="en-US" sz="1200" kern="1200" dirty="0"/>
            <a:t> </a:t>
          </a:r>
          <a:r>
            <a:rPr lang="en-US" sz="1200" kern="1200" dirty="0" err="1"/>
            <a:t>voit</a:t>
          </a:r>
          <a:r>
            <a:rPr lang="en-US" sz="1200" kern="1200" dirty="0"/>
            <a:t> hakea </a:t>
          </a:r>
          <a:r>
            <a:rPr lang="en-US" sz="1200" kern="1200" dirty="0" err="1"/>
            <a:t>laskenta-aikaa</a:t>
          </a:r>
          <a:r>
            <a:rPr lang="en-US" sz="1200" kern="1200" dirty="0"/>
            <a:t> ja </a:t>
          </a:r>
          <a:r>
            <a:rPr lang="en-US" sz="1200" kern="1200" dirty="0" err="1"/>
            <a:t>tallennustilaa</a:t>
          </a:r>
          <a:r>
            <a:rPr lang="en-US" sz="1200" kern="1200" dirty="0"/>
            <a:t>.</a:t>
          </a:r>
        </a:p>
      </dsp:txBody>
      <dsp:txXfrm rot="10800000">
        <a:off x="3155549" y="1828799"/>
        <a:ext cx="1249917" cy="2194242"/>
      </dsp:txXfrm>
    </dsp:sp>
    <dsp:sp modelId="{74659BFC-7CAE-4498-8A38-5731A45B7F5F}">
      <dsp:nvSpPr>
        <dsp:cNvPr id="0" name=""/>
        <dsp:cNvSpPr/>
      </dsp:nvSpPr>
      <dsp:spPr>
        <a:xfrm>
          <a:off x="4579608" y="243840"/>
          <a:ext cx="1331833" cy="134112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AC4AF7-0219-496E-A315-A343A10AA49A}">
      <dsp:nvSpPr>
        <dsp:cNvPr id="0" name=""/>
        <dsp:cNvSpPr/>
      </dsp:nvSpPr>
      <dsp:spPr>
        <a:xfrm rot="10800000">
          <a:off x="457960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Docs.csc.fi</a:t>
          </a:r>
          <a:br>
            <a:rPr lang="en-US" sz="1200" kern="1200" dirty="0"/>
          </a:br>
          <a:br>
            <a:rPr lang="en-US" sz="1200" kern="1200" dirty="0"/>
          </a:br>
          <a:r>
            <a:rPr lang="en-US" sz="1200" kern="1200" dirty="0" err="1"/>
            <a:t>CSC:n</a:t>
          </a:r>
          <a:r>
            <a:rPr lang="en-US" sz="1200" kern="1200" dirty="0"/>
            <a:t> </a:t>
          </a:r>
          <a:r>
            <a:rPr lang="en-US" sz="1200" kern="1200" dirty="0" err="1"/>
            <a:t>palveluiden</a:t>
          </a:r>
          <a:r>
            <a:rPr lang="en-US" sz="1200" kern="1200" dirty="0"/>
            <a:t> </a:t>
          </a:r>
          <a:r>
            <a:rPr lang="en-US" sz="1200" kern="1200" dirty="0" err="1"/>
            <a:t>yksityiskohtaiset</a:t>
          </a:r>
          <a:r>
            <a:rPr lang="en-US" sz="1200" kern="1200" dirty="0"/>
            <a:t> </a:t>
          </a:r>
          <a:r>
            <a:rPr lang="en-US" sz="1200" kern="1200" dirty="0" err="1"/>
            <a:t>käyttöohjeet</a:t>
          </a:r>
          <a:r>
            <a:rPr lang="en-US" sz="1200" kern="1200" dirty="0"/>
            <a:t>.</a:t>
          </a:r>
        </a:p>
      </dsp:txBody>
      <dsp:txXfrm rot="10800000">
        <a:off x="4620566" y="1828799"/>
        <a:ext cx="1249917" cy="219424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5823ED28-5A5F-0941-B89F-F4AF178830ED}" type="datetimeFigureOut">
              <a:rPr lang="en-US"/>
              <a:pPr>
                <a:defRPr/>
              </a:pPr>
              <a:t>5/29/2020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1A72242C-D862-4449-9C84-1E36A6DECBF7}" type="slidenum">
              <a:rPr lang="en-US"/>
              <a:pPr>
                <a:defRPr/>
              </a:pPr>
              <a:t>‹#›</a:t>
            </a:fld>
            <a:endParaRPr lang="en-US"/>
          </a:p>
        </p:txBody>
      </p:sp>
    </p:spTree>
    <p:extLst>
      <p:ext uri="{BB962C8B-B14F-4D97-AF65-F5344CB8AC3E}">
        <p14:creationId xmlns:p14="http://schemas.microsoft.com/office/powerpoint/2010/main" val="2899580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230F748F-9A13-4D4A-B1D7-80D08782129D}" type="datetimeFigureOut">
              <a:rPr lang="en-US"/>
              <a:pPr>
                <a:defRPr/>
              </a:pPr>
              <a:t>5/29/2020</a:t>
            </a:fld>
            <a:endParaRPr lang="en-US"/>
          </a:p>
        </p:txBody>
      </p:sp>
      <p:sp>
        <p:nvSpPr>
          <p:cNvPr id="4" name="Slide Image Placeholder 3"/>
          <p:cNvSpPr>
            <a:spLocks noGrp="1" noRot="1" noChangeAspect="1"/>
          </p:cNvSpPr>
          <p:nvPr>
            <p:ph type="sldImg" idx="2"/>
          </p:nvPr>
        </p:nvSpPr>
        <p:spPr>
          <a:xfrm>
            <a:off x="182563" y="685800"/>
            <a:ext cx="64928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41EE56C2-9F01-D046-B9C3-ECC31849EFE2}" type="slidenum">
              <a:rPr lang="en-US"/>
              <a:pPr>
                <a:defRPr/>
              </a:pPr>
              <a:t>‹#›</a:t>
            </a:fld>
            <a:endParaRPr lang="en-US"/>
          </a:p>
        </p:txBody>
      </p:sp>
    </p:spTree>
    <p:extLst>
      <p:ext uri="{BB962C8B-B14F-4D97-AF65-F5344CB8AC3E}">
        <p14:creationId xmlns:p14="http://schemas.microsoft.com/office/powerpoint/2010/main" val="1830703007"/>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057" algn="l" defTabSz="457012" rtl="0" eaLnBrk="1" latinLnBrk="0" hangingPunct="1">
      <a:defRPr sz="1200" kern="1200">
        <a:solidFill>
          <a:schemeClr val="tx1"/>
        </a:solidFill>
        <a:latin typeface="+mn-lt"/>
        <a:ea typeface="+mn-ea"/>
        <a:cs typeface="+mn-cs"/>
      </a:defRPr>
    </a:lvl6pPr>
    <a:lvl7pPr marL="2742070" algn="l" defTabSz="457012" rtl="0" eaLnBrk="1" latinLnBrk="0" hangingPunct="1">
      <a:defRPr sz="1200" kern="1200">
        <a:solidFill>
          <a:schemeClr val="tx1"/>
        </a:solidFill>
        <a:latin typeface="+mn-lt"/>
        <a:ea typeface="+mn-ea"/>
        <a:cs typeface="+mn-cs"/>
      </a:defRPr>
    </a:lvl7pPr>
    <a:lvl8pPr marL="3199081" algn="l" defTabSz="457012" rtl="0" eaLnBrk="1" latinLnBrk="0" hangingPunct="1">
      <a:defRPr sz="1200" kern="1200">
        <a:solidFill>
          <a:schemeClr val="tx1"/>
        </a:solidFill>
        <a:latin typeface="+mn-lt"/>
        <a:ea typeface="+mn-ea"/>
        <a:cs typeface="+mn-cs"/>
      </a:defRPr>
    </a:lvl8pPr>
    <a:lvl9pPr marL="3656093" algn="l" defTabSz="457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23978/inf.7741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3</a:t>
            </a:fld>
            <a:endParaRPr lang="en-US"/>
          </a:p>
        </p:txBody>
      </p:sp>
    </p:spTree>
    <p:extLst>
      <p:ext uri="{BB962C8B-B14F-4D97-AF65-F5344CB8AC3E}">
        <p14:creationId xmlns:p14="http://schemas.microsoft.com/office/powerpoint/2010/main" val="962819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Pysyvä tunniste</a:t>
            </a:r>
            <a:r>
              <a:rPr lang="fi-FI" baseline="0" dirty="0"/>
              <a:t> on lupaus, joten sellaisen määrittäminen aineistolle edellyttää tiettyä harkintaa.</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17</a:t>
            </a:fld>
            <a:endParaRPr lang="en-US"/>
          </a:p>
        </p:txBody>
      </p:sp>
    </p:spTree>
    <p:extLst>
      <p:ext uri="{BB962C8B-B14F-4D97-AF65-F5344CB8AC3E}">
        <p14:creationId xmlns:p14="http://schemas.microsoft.com/office/powerpoint/2010/main" val="803004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19</a:t>
            </a:fld>
            <a:endParaRPr lang="en-US"/>
          </a:p>
        </p:txBody>
      </p:sp>
    </p:spTree>
    <p:extLst>
      <p:ext uri="{BB962C8B-B14F-4D97-AF65-F5344CB8AC3E}">
        <p14:creationId xmlns:p14="http://schemas.microsoft.com/office/powerpoint/2010/main" val="2239586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persistent identifier? The point is, that many web</a:t>
            </a:r>
            <a:r>
              <a:rPr lang="en-US" baseline="0" dirty="0"/>
              <a:t> links break over time. In fact most do.* When research sources are digital, we would like the links to them to be </a:t>
            </a:r>
            <a:r>
              <a:rPr lang="en-US" baseline="0" dirty="0" err="1"/>
              <a:t>presistent</a:t>
            </a:r>
            <a:r>
              <a:rPr lang="en-US" baseline="0" dirty="0"/>
              <a:t>. To make identifiers last over changes in </a:t>
            </a:r>
            <a:r>
              <a:rPr lang="en-US" baseline="0" dirty="0" err="1"/>
              <a:t>organisations</a:t>
            </a:r>
            <a:r>
              <a:rPr lang="en-US" baseline="0" dirty="0"/>
              <a:t>, web domain names or technical solutions we use </a:t>
            </a:r>
            <a:r>
              <a:rPr lang="en-US" b="1" baseline="0" dirty="0"/>
              <a:t>resolvers. These keep track of where the data is currently stored and redirects you to a landing page with metadata about the dataset. </a:t>
            </a:r>
            <a:r>
              <a:rPr lang="en-US" b="0" baseline="0" dirty="0"/>
              <a:t> This way we can ensure reproducibility, Usually the persistent identifier has a recognizable format: it is a DOI or a URN and uses this as a “neutral” domain name in the URL (</a:t>
            </a:r>
            <a:r>
              <a:rPr lang="en-US" b="0" baseline="0" dirty="0" err="1"/>
              <a:t>verkko-osoite</a:t>
            </a:r>
            <a:r>
              <a:rPr lang="en-US" b="0" baseline="0" dirty="0"/>
              <a:t>)</a:t>
            </a:r>
          </a:p>
          <a:p>
            <a:endParaRPr lang="en-US" b="0" baseline="0" dirty="0"/>
          </a:p>
          <a:p>
            <a:r>
              <a:rPr lang="en-US" b="0" baseline="0" dirty="0"/>
              <a:t>The DOI for research data is called a </a:t>
            </a:r>
            <a:r>
              <a:rPr lang="en-US" b="0" baseline="0" dirty="0" err="1"/>
              <a:t>DataCIte</a:t>
            </a:r>
            <a:r>
              <a:rPr lang="en-US" b="0" baseline="0" dirty="0"/>
              <a:t> DOI and is registered with metadata in the </a:t>
            </a:r>
            <a:r>
              <a:rPr lang="en-US" b="0" baseline="0" dirty="0" err="1"/>
              <a:t>DataCite</a:t>
            </a:r>
            <a:r>
              <a:rPr lang="en-US" b="0" baseline="0" dirty="0"/>
              <a:t> service. (Metadata will be explained a bit later)</a:t>
            </a:r>
            <a:endParaRPr lang="en-US" b="1" baseline="0" dirty="0"/>
          </a:p>
          <a:p>
            <a:endParaRPr lang="en-US" baseline="0" dirty="0"/>
          </a:p>
          <a:p>
            <a:r>
              <a:rPr lang="en-US" baseline="0" dirty="0"/>
              <a:t>From the national recommendation:</a:t>
            </a:r>
          </a:p>
          <a:p>
            <a:r>
              <a:rPr lang="en-US" baseline="0" dirty="0"/>
              <a:t>https://</a:t>
            </a:r>
            <a:r>
              <a:rPr lang="en-US" baseline="0" dirty="0" err="1"/>
              <a:t>vm.fi</a:t>
            </a:r>
            <a:r>
              <a:rPr lang="en-US" baseline="0" dirty="0"/>
              <a:t>/documents/10623/5430575/Tunnuskaytanteet_julkisessahallinnossa_selvitys2017_v1.01.pdf/b9b3631f-4040-4ca3-bf2f-173636e1e015/Tunnuskaytanteet_julkisessahallinnossa_selvitys2017_v1.01.pdf.pdf</a:t>
            </a:r>
          </a:p>
          <a:p>
            <a:endParaRPr lang="en-US" baseline="0" dirty="0"/>
          </a:p>
          <a:p>
            <a:pPr marL="0" marR="0" indent="0" algn="l" defTabSz="455613"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mn-lt"/>
                <a:ea typeface="ＭＳ Ｐゴシック" charset="0"/>
                <a:cs typeface="ＭＳ Ｐゴシック" charset="0"/>
              </a:rPr>
              <a:t>Resolvoitavissa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olevaa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tunnistetta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kutsutaan</a:t>
            </a:r>
            <a:r>
              <a:rPr lang="en-US" sz="1200" kern="1200" dirty="0">
                <a:solidFill>
                  <a:schemeClr val="tx1"/>
                </a:solidFill>
                <a:effectLst/>
                <a:latin typeface="+mn-lt"/>
                <a:ea typeface="ＭＳ Ｐゴシック" charset="0"/>
                <a:cs typeface="ＭＳ Ｐゴシック" charset="0"/>
              </a:rPr>
              <a:t> </a:t>
            </a:r>
            <a:r>
              <a:rPr lang="en-US" sz="1200" b="1" kern="1200" dirty="0" err="1">
                <a:solidFill>
                  <a:schemeClr val="tx1"/>
                </a:solidFill>
                <a:effectLst/>
                <a:latin typeface="+mn-lt"/>
                <a:ea typeface="ＭＳ Ｐゴシック" charset="0"/>
                <a:cs typeface="ＭＳ Ｐゴシック" charset="0"/>
              </a:rPr>
              <a:t>toiminnalliseksi</a:t>
            </a:r>
            <a:r>
              <a:rPr lang="en-US" sz="1200" b="1" kern="1200" dirty="0">
                <a:solidFill>
                  <a:schemeClr val="tx1"/>
                </a:solidFill>
                <a:effectLst/>
                <a:latin typeface="+mn-lt"/>
                <a:ea typeface="ＭＳ Ｐゴシック" charset="0"/>
                <a:cs typeface="ＭＳ Ｐゴシック" charset="0"/>
              </a:rPr>
              <a:t>. </a:t>
            </a:r>
            <a:endParaRPr lang="en-US" dirty="0"/>
          </a:p>
          <a:p>
            <a:endParaRPr lang="en-US" baseline="0" dirty="0"/>
          </a:p>
          <a:p>
            <a:r>
              <a:rPr lang="en-US" sz="1200" b="1" kern="1200" dirty="0" err="1">
                <a:solidFill>
                  <a:schemeClr val="tx1"/>
                </a:solidFill>
                <a:effectLst/>
                <a:latin typeface="+mn-lt"/>
                <a:ea typeface="ＭＳ Ｐゴシック" charset="0"/>
                <a:cs typeface="ＭＳ Ｐゴシック" charset="0"/>
              </a:rPr>
              <a:t>Resoluutiolla</a:t>
            </a:r>
            <a:r>
              <a:rPr lang="en-US" sz="1200" b="1"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tarkoitetaan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identifioituun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kohteeseen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liittyvien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palvelujen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tarjoamista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Palvelu</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voi</a:t>
            </a:r>
            <a:r>
              <a:rPr lang="en-US" sz="1200" kern="1200" dirty="0">
                <a:solidFill>
                  <a:schemeClr val="tx1"/>
                </a:solidFill>
                <a:effectLst/>
                <a:latin typeface="+mn-lt"/>
                <a:ea typeface="ＭＳ Ｐゴシック" charset="0"/>
                <a:cs typeface="ＭＳ Ｐゴシック" charset="0"/>
              </a:rPr>
              <a:t> olla </a:t>
            </a:r>
            <a:r>
              <a:rPr lang="en-US" sz="1200" kern="1200" dirty="0" err="1">
                <a:solidFill>
                  <a:schemeClr val="tx1"/>
                </a:solidFill>
                <a:effectLst/>
                <a:latin typeface="+mn-lt"/>
                <a:ea typeface="ＭＳ Ｐゴシック" charset="0"/>
                <a:cs typeface="ＭＳ Ｐゴシック" charset="0"/>
              </a:rPr>
              <a:t>esimerkiksi</a:t>
            </a:r>
            <a:r>
              <a:rPr lang="en-US" sz="1200" kern="1200" dirty="0">
                <a:solidFill>
                  <a:schemeClr val="tx1"/>
                </a:solidFill>
                <a:effectLst/>
                <a:latin typeface="+mn-lt"/>
                <a:ea typeface="ＭＳ Ｐゴシック" charset="0"/>
                <a:cs typeface="ＭＳ Ｐゴシック" charset="0"/>
              </a:rPr>
              <a:t> Internet-</a:t>
            </a:r>
            <a:r>
              <a:rPr lang="en-US" sz="1200" kern="1200" dirty="0" err="1">
                <a:solidFill>
                  <a:schemeClr val="tx1"/>
                </a:solidFill>
                <a:effectLst/>
                <a:latin typeface="+mn-lt"/>
                <a:ea typeface="ＭＳ Ｐゴシック" charset="0"/>
                <a:cs typeface="ＭＳ Ｐゴシック" charset="0"/>
              </a:rPr>
              <a:t>resurssin</a:t>
            </a:r>
            <a:r>
              <a:rPr lang="en-US" sz="1200" kern="1200" dirty="0">
                <a:solidFill>
                  <a:schemeClr val="tx1"/>
                </a:solidFill>
                <a:effectLst/>
                <a:latin typeface="+mn-lt"/>
                <a:ea typeface="ＭＳ Ｐゴシック" charset="0"/>
                <a:cs typeface="ＭＳ Ｐゴシック" charset="0"/>
              </a:rPr>
              <a:t> tai </a:t>
            </a:r>
            <a:r>
              <a:rPr lang="en-US" sz="1200" kern="1200" dirty="0" err="1">
                <a:solidFill>
                  <a:schemeClr val="tx1"/>
                </a:solidFill>
                <a:effectLst/>
                <a:latin typeface="+mn-lt"/>
                <a:ea typeface="ＭＳ Ｐゴシック" charset="0"/>
                <a:cs typeface="ＭＳ Ｐゴシック" charset="0"/>
              </a:rPr>
              <a:t>kuvaavien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metatietojen</a:t>
            </a:r>
            <a:r>
              <a:rPr lang="en-US" sz="1200" kern="1200" dirty="0">
                <a:solidFill>
                  <a:schemeClr val="tx1"/>
                </a:solidFill>
                <a:effectLst/>
                <a:latin typeface="+mn-lt"/>
                <a:ea typeface="ＭＳ Ｐゴシック" charset="0"/>
                <a:cs typeface="ＭＳ Ｐゴシック" charset="0"/>
              </a:rPr>
              <a:t> URL-</a:t>
            </a:r>
            <a:r>
              <a:rPr lang="en-US" sz="1200" kern="1200" dirty="0" err="1">
                <a:solidFill>
                  <a:schemeClr val="tx1"/>
                </a:solidFill>
                <a:effectLst/>
                <a:latin typeface="+mn-lt"/>
                <a:ea typeface="ＭＳ Ｐゴシック" charset="0"/>
                <a:cs typeface="ＭＳ Ｐゴシック" charset="0"/>
              </a:rPr>
              <a:t>osoitteen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hakeminen</a:t>
            </a:r>
            <a:r>
              <a:rPr lang="en-US" sz="1200" kern="1200" dirty="0">
                <a:solidFill>
                  <a:schemeClr val="tx1"/>
                </a:solidFill>
                <a:effectLst/>
                <a:latin typeface="+mn-lt"/>
                <a:ea typeface="ＭＳ Ｐゴシック" charset="0"/>
                <a:cs typeface="ＭＳ Ｐゴシック" charset="0"/>
              </a:rPr>
              <a:t> tai </a:t>
            </a:r>
            <a:r>
              <a:rPr lang="en-US" sz="1200" kern="1200" dirty="0" err="1">
                <a:solidFill>
                  <a:schemeClr val="tx1"/>
                </a:solidFill>
                <a:effectLst/>
                <a:latin typeface="+mn-lt"/>
                <a:ea typeface="ＭＳ Ｐゴシック" charset="0"/>
                <a:cs typeface="ＭＳ Ｐゴシック" charset="0"/>
              </a:rPr>
              <a:t>metatietojen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lähettäminen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jos</a:t>
            </a:r>
            <a:r>
              <a:rPr lang="en-US" sz="1200" kern="1200" dirty="0">
                <a:solidFill>
                  <a:schemeClr val="tx1"/>
                </a:solidFill>
                <a:effectLst/>
                <a:latin typeface="+mn-lt"/>
                <a:ea typeface="ＭＳ Ｐゴシック" charset="0"/>
                <a:cs typeface="ＭＳ Ｐゴシック" charset="0"/>
              </a:rPr>
              <a:t> ne on </a:t>
            </a:r>
            <a:r>
              <a:rPr lang="en-US" sz="1200" kern="1200" dirty="0" err="1">
                <a:solidFill>
                  <a:schemeClr val="tx1"/>
                </a:solidFill>
                <a:effectLst/>
                <a:latin typeface="+mn-lt"/>
                <a:ea typeface="ＭＳ Ｐゴシック" charset="0"/>
                <a:cs typeface="ＭＳ Ｐゴシック" charset="0"/>
              </a:rPr>
              <a:t>tallennettu</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resoluutiopalveluun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kuten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ARK-tunnistejärjestelmässa</a:t>
            </a:r>
            <a:r>
              <a:rPr lang="en-US" sz="1200" kern="1200" dirty="0">
                <a:solidFill>
                  <a:schemeClr val="tx1"/>
                </a:solidFill>
                <a:effectLst/>
                <a:latin typeface="+mn-lt"/>
                <a:ea typeface="ＭＳ Ｐゴシック" charset="0"/>
                <a:cs typeface="ＭＳ Ｐゴシック" charset="0"/>
              </a:rPr>
              <a:t>̈). </a:t>
            </a:r>
          </a:p>
          <a:p>
            <a:endParaRPr lang="en-US" dirty="0"/>
          </a:p>
          <a:p>
            <a:r>
              <a:rPr lang="en-US" sz="1200" kern="1200" dirty="0" err="1">
                <a:solidFill>
                  <a:schemeClr val="tx1"/>
                </a:solidFill>
                <a:effectLst/>
                <a:latin typeface="+mn-lt"/>
                <a:ea typeface="ＭＳ Ｐゴシック" charset="0"/>
                <a:cs typeface="ＭＳ Ｐゴシック" charset="0"/>
              </a:rPr>
              <a:t>Resoluutiopalvelun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antama</a:t>
            </a:r>
            <a:r>
              <a:rPr lang="en-US" sz="1200" kern="1200" dirty="0">
                <a:solidFill>
                  <a:schemeClr val="tx1"/>
                </a:solidFill>
                <a:effectLst/>
                <a:latin typeface="+mn-lt"/>
                <a:ea typeface="ＭＳ Ｐゴシック" charset="0"/>
                <a:cs typeface="ＭＳ Ｐゴシック" charset="0"/>
              </a:rPr>
              <a:t> URL-</a:t>
            </a:r>
            <a:r>
              <a:rPr lang="en-US" sz="1200" kern="1200" dirty="0" err="1">
                <a:solidFill>
                  <a:schemeClr val="tx1"/>
                </a:solidFill>
                <a:effectLst/>
                <a:latin typeface="+mn-lt"/>
                <a:ea typeface="ＭＳ Ｐゴシック" charset="0"/>
                <a:cs typeface="ＭＳ Ｐゴシック" charset="0"/>
              </a:rPr>
              <a:t>osoite</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ei</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välttämätta</a:t>
            </a:r>
            <a:r>
              <a:rPr lang="en-US" sz="1200" kern="1200" dirty="0">
                <a:solidFill>
                  <a:schemeClr val="tx1"/>
                </a:solidFill>
                <a:effectLst/>
                <a:latin typeface="+mn-lt"/>
                <a:ea typeface="ＭＳ Ｐゴシック" charset="0"/>
                <a:cs typeface="ＭＳ Ｐゴシック" charset="0"/>
              </a:rPr>
              <a:t>̈ ole </a:t>
            </a:r>
            <a:r>
              <a:rPr lang="en-US" sz="1200" kern="1200" dirty="0" err="1">
                <a:solidFill>
                  <a:schemeClr val="tx1"/>
                </a:solidFill>
                <a:effectLst/>
                <a:latin typeface="+mn-lt"/>
                <a:ea typeface="ＭＳ Ｐゴシック" charset="0"/>
                <a:cs typeface="ＭＳ Ｐゴシック" charset="0"/>
              </a:rPr>
              <a:t>lopullisen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kohdesivun</a:t>
            </a:r>
            <a:r>
              <a:rPr lang="en-US" sz="1200" kern="1200" dirty="0">
                <a:solidFill>
                  <a:schemeClr val="tx1"/>
                </a:solidFill>
                <a:effectLst/>
                <a:latin typeface="+mn-lt"/>
                <a:ea typeface="ＭＳ Ｐゴシック" charset="0"/>
                <a:cs typeface="ＭＳ Ｐゴシック" charset="0"/>
              </a:rPr>
              <a:t> URL-</a:t>
            </a:r>
            <a:r>
              <a:rPr lang="en-US" sz="1200" kern="1200" dirty="0" err="1">
                <a:solidFill>
                  <a:schemeClr val="tx1"/>
                </a:solidFill>
                <a:effectLst/>
                <a:latin typeface="+mn-lt"/>
                <a:ea typeface="ＭＳ Ｐゴシック" charset="0"/>
                <a:cs typeface="ＭＳ Ｐゴシック" charset="0"/>
              </a:rPr>
              <a:t>osoite</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vaan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osoitteessa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käytetty</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protokolla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kuten</a:t>
            </a:r>
            <a:r>
              <a:rPr lang="en-US" sz="1200" kern="1200" dirty="0">
                <a:solidFill>
                  <a:schemeClr val="tx1"/>
                </a:solidFill>
                <a:effectLst/>
                <a:latin typeface="+mn-lt"/>
                <a:ea typeface="ＭＳ Ｐゴシック" charset="0"/>
                <a:cs typeface="ＭＳ Ｐゴシック" charset="0"/>
              </a:rPr>
              <a:t> HTTP </a:t>
            </a:r>
            <a:r>
              <a:rPr lang="en-US" sz="1200" kern="1200" dirty="0" err="1">
                <a:solidFill>
                  <a:schemeClr val="tx1"/>
                </a:solidFill>
                <a:effectLst/>
                <a:latin typeface="+mn-lt"/>
                <a:ea typeface="ＭＳ Ｐゴシック" charset="0"/>
                <a:cs typeface="ＭＳ Ｐゴシック" charset="0"/>
              </a:rPr>
              <a:t>voi</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uudelleenohjauksella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siirtäa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käyttäjän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resurssin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oikeaan</a:t>
            </a:r>
            <a:r>
              <a:rPr lang="en-US" sz="1200" kern="1200" dirty="0">
                <a:solidFill>
                  <a:schemeClr val="tx1"/>
                </a:solidFill>
                <a:effectLst/>
                <a:latin typeface="+mn-lt"/>
                <a:ea typeface="ＭＳ Ｐゴシック" charset="0"/>
                <a:cs typeface="ＭＳ Ｐゴシック" charset="0"/>
              </a:rPr>
              <a:t> URL-osoitteeseen.1 </a:t>
            </a:r>
            <a:endParaRPr lang="en-US" dirty="0"/>
          </a:p>
          <a:p>
            <a:r>
              <a:rPr lang="en-US" sz="1200" b="1" kern="1200" dirty="0" err="1">
                <a:solidFill>
                  <a:schemeClr val="tx1"/>
                </a:solidFill>
                <a:effectLst/>
                <a:latin typeface="+mn-lt"/>
                <a:ea typeface="ＭＳ Ｐゴシック" charset="0"/>
                <a:cs typeface="ＭＳ Ｐゴシック" charset="0"/>
              </a:rPr>
              <a:t>Resoluutiopalvelu</a:t>
            </a:r>
            <a:r>
              <a:rPr lang="en-US"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a:t>
            </a:r>
            <a:r>
              <a:rPr lang="en-US" sz="1200" kern="1200" dirty="0" err="1">
                <a:solidFill>
                  <a:schemeClr val="tx1"/>
                </a:solidFill>
                <a:effectLst/>
                <a:latin typeface="+mn-lt"/>
                <a:ea typeface="ＭＳ Ｐゴシック" charset="0"/>
                <a:cs typeface="ＭＳ Ｐゴシック" charset="0"/>
              </a:rPr>
              <a:t>resolveri</a:t>
            </a:r>
            <a:r>
              <a:rPr lang="en-US" sz="1200" kern="1200" dirty="0">
                <a:solidFill>
                  <a:schemeClr val="tx1"/>
                </a:solidFill>
                <a:effectLst/>
                <a:latin typeface="+mn-lt"/>
                <a:ea typeface="ＭＳ Ｐゴシック" charset="0"/>
                <a:cs typeface="ＭＳ Ｐゴシック" charset="0"/>
              </a:rPr>
              <a:t>) on </a:t>
            </a:r>
            <a:r>
              <a:rPr lang="en-US" sz="1200" kern="1200" dirty="0" err="1">
                <a:solidFill>
                  <a:schemeClr val="tx1"/>
                </a:solidFill>
                <a:effectLst/>
                <a:latin typeface="+mn-lt"/>
                <a:ea typeface="ＭＳ Ｐゴシック" charset="0"/>
                <a:cs typeface="ＭＳ Ｐゴシック" charset="0"/>
              </a:rPr>
              <a:t>toiminnallisten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tunnisteiden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resolvoinnista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vastaava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sovellus</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kuten</a:t>
            </a:r>
            <a:r>
              <a:rPr lang="en-US" sz="1200" kern="1200" dirty="0">
                <a:solidFill>
                  <a:schemeClr val="tx1"/>
                </a:solidFill>
                <a:effectLst/>
                <a:latin typeface="+mn-lt"/>
                <a:ea typeface="ＭＳ Ｐゴシック" charset="0"/>
                <a:cs typeface="ＭＳ Ｐゴシック" charset="0"/>
              </a:rPr>
              <a:t> Handle system, jota </a:t>
            </a:r>
            <a:r>
              <a:rPr lang="en-US" sz="1200" kern="1200" dirty="0" err="1">
                <a:solidFill>
                  <a:schemeClr val="tx1"/>
                </a:solidFill>
                <a:effectLst/>
                <a:latin typeface="+mn-lt"/>
                <a:ea typeface="ＭＳ Ｐゴシック" charset="0"/>
                <a:cs typeface="ＭＳ Ｐゴシック" charset="0"/>
              </a:rPr>
              <a:t>käytetään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seka</a:t>
            </a:r>
            <a:r>
              <a:rPr lang="en-US" sz="1200" kern="1200" dirty="0">
                <a:solidFill>
                  <a:schemeClr val="tx1"/>
                </a:solidFill>
                <a:effectLst/>
                <a:latin typeface="+mn-lt"/>
                <a:ea typeface="ＭＳ Ｐゴシック" charset="0"/>
                <a:cs typeface="ＭＳ Ｐゴシック" charset="0"/>
              </a:rPr>
              <a:t>̈ Handle- </a:t>
            </a:r>
            <a:r>
              <a:rPr lang="en-US" sz="1200" kern="1200" dirty="0" err="1">
                <a:solidFill>
                  <a:schemeClr val="tx1"/>
                </a:solidFill>
                <a:effectLst/>
                <a:latin typeface="+mn-lt"/>
                <a:ea typeface="ＭＳ Ｐゴシック" charset="0"/>
                <a:cs typeface="ＭＳ Ｐゴシック" charset="0"/>
              </a:rPr>
              <a:t>etta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DOI-järjestelmissa</a:t>
            </a:r>
            <a:r>
              <a:rPr lang="en-US" sz="1200" kern="1200" dirty="0">
                <a:solidFill>
                  <a:schemeClr val="tx1"/>
                </a:solidFill>
                <a:effectLst/>
                <a:latin typeface="+mn-lt"/>
                <a:ea typeface="ＭＳ Ｐゴシック" charset="0"/>
                <a:cs typeface="ＭＳ Ｐゴシック" charset="0"/>
              </a:rPr>
              <a:t>̈ (Digital Object Identifier). URN- </a:t>
            </a:r>
            <a:r>
              <a:rPr lang="en-US" sz="1200" kern="1200" dirty="0" err="1">
                <a:solidFill>
                  <a:schemeClr val="tx1"/>
                </a:solidFill>
                <a:effectLst/>
                <a:latin typeface="+mn-lt"/>
                <a:ea typeface="ＭＳ Ｐゴシック" charset="0"/>
                <a:cs typeface="ＭＳ Ｐゴシック" charset="0"/>
              </a:rPr>
              <a:t>tunnuksella</a:t>
            </a:r>
            <a:r>
              <a:rPr lang="en-US" sz="1200" kern="1200" dirty="0">
                <a:solidFill>
                  <a:schemeClr val="tx1"/>
                </a:solidFill>
                <a:effectLst/>
                <a:latin typeface="+mn-lt"/>
                <a:ea typeface="ＭＳ Ｐゴシック" charset="0"/>
                <a:cs typeface="ＭＳ Ｐゴシック" charset="0"/>
              </a:rPr>
              <a:t> (Uniform Resource Name) </a:t>
            </a:r>
            <a:r>
              <a:rPr lang="en-US" sz="1200" kern="1200" dirty="0" err="1">
                <a:solidFill>
                  <a:schemeClr val="tx1"/>
                </a:solidFill>
                <a:effectLst/>
                <a:latin typeface="+mn-lt"/>
                <a:ea typeface="ＭＳ Ｐゴシック" charset="0"/>
                <a:cs typeface="ＭＳ Ｐゴシック" charset="0"/>
              </a:rPr>
              <a:t>ei</a:t>
            </a:r>
            <a:r>
              <a:rPr lang="en-US" sz="1200" kern="1200" dirty="0">
                <a:solidFill>
                  <a:schemeClr val="tx1"/>
                </a:solidFill>
                <a:effectLst/>
                <a:latin typeface="+mn-lt"/>
                <a:ea typeface="ＭＳ Ｐゴシック" charset="0"/>
                <a:cs typeface="ＭＳ Ｐゴシック" charset="0"/>
              </a:rPr>
              <a:t> ole </a:t>
            </a:r>
            <a:r>
              <a:rPr lang="en-US" sz="1200" kern="1200" dirty="0" err="1">
                <a:solidFill>
                  <a:schemeClr val="tx1"/>
                </a:solidFill>
                <a:effectLst/>
                <a:latin typeface="+mn-lt"/>
                <a:ea typeface="ＭＳ Ｐゴシック" charset="0"/>
                <a:cs typeface="ＭＳ Ｐゴシック" charset="0"/>
              </a:rPr>
              <a:t>yhta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yhteista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sovelluspakettia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vaan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periaatteessa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jokaisella</a:t>
            </a:r>
            <a:r>
              <a:rPr lang="en-US" sz="1200" kern="1200" dirty="0">
                <a:solidFill>
                  <a:schemeClr val="tx1"/>
                </a:solidFill>
                <a:effectLst/>
                <a:latin typeface="+mn-lt"/>
                <a:ea typeface="ＭＳ Ｐゴシック" charset="0"/>
                <a:cs typeface="ＭＳ Ｐゴシック" charset="0"/>
              </a:rPr>
              <a:t> URN-</a:t>
            </a:r>
            <a:r>
              <a:rPr lang="en-US" sz="1200" kern="1200" dirty="0" err="1">
                <a:solidFill>
                  <a:schemeClr val="tx1"/>
                </a:solidFill>
                <a:effectLst/>
                <a:latin typeface="+mn-lt"/>
                <a:ea typeface="ＭＳ Ｐゴシック" charset="0"/>
                <a:cs typeface="ＭＳ Ｐゴシック" charset="0"/>
              </a:rPr>
              <a:t>tunnuksia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jakavalla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taholla</a:t>
            </a:r>
            <a:r>
              <a:rPr lang="en-US" sz="1200" kern="1200" dirty="0">
                <a:solidFill>
                  <a:schemeClr val="tx1"/>
                </a:solidFill>
                <a:effectLst/>
                <a:latin typeface="+mn-lt"/>
                <a:ea typeface="ＭＳ Ｐゴシック" charset="0"/>
                <a:cs typeface="ＭＳ Ｐゴシック" charset="0"/>
              </a:rPr>
              <a:t> on </a:t>
            </a:r>
            <a:r>
              <a:rPr lang="en-US" sz="1200" kern="1200" dirty="0" err="1">
                <a:solidFill>
                  <a:schemeClr val="tx1"/>
                </a:solidFill>
                <a:effectLst/>
                <a:latin typeface="+mn-lt"/>
                <a:ea typeface="ＭＳ Ｐゴシック" charset="0"/>
                <a:cs typeface="ＭＳ Ｐゴシック" charset="0"/>
              </a:rPr>
              <a:t>oma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resolverisovellus</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Resoluutiopalvelu</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voi</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sisältäa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monenlaista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älykkyytta</a:t>
            </a:r>
            <a:r>
              <a:rPr lang="en-US" sz="1200" kern="1200" dirty="0">
                <a:solidFill>
                  <a:schemeClr val="tx1"/>
                </a:solidFill>
                <a:effectLst/>
                <a:latin typeface="+mn-lt"/>
                <a:ea typeface="ＭＳ Ｐゴシック" charset="0"/>
                <a:cs typeface="ＭＳ Ｐゴシック" charset="0"/>
              </a:rPr>
              <a:t>̈ ja </a:t>
            </a:r>
            <a:r>
              <a:rPr lang="en-US" sz="1200" kern="1200" dirty="0" err="1">
                <a:solidFill>
                  <a:schemeClr val="tx1"/>
                </a:solidFill>
                <a:effectLst/>
                <a:latin typeface="+mn-lt"/>
                <a:ea typeface="ＭＳ Ｐゴシック" charset="0"/>
                <a:cs typeface="ＭＳ Ｐゴシック" charset="0"/>
              </a:rPr>
              <a:t>lisäpalveluita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joten</a:t>
            </a:r>
            <a:r>
              <a:rPr lang="en-US" sz="1200" kern="1200" dirty="0">
                <a:solidFill>
                  <a:schemeClr val="tx1"/>
                </a:solidFill>
                <a:effectLst/>
                <a:latin typeface="+mn-lt"/>
                <a:ea typeface="ＭＳ Ｐゴシック" charset="0"/>
                <a:cs typeface="ＭＳ Ｐゴシック" charset="0"/>
              </a:rPr>
              <a:t> on </a:t>
            </a:r>
            <a:r>
              <a:rPr lang="en-US" sz="1200" kern="1200" dirty="0" err="1">
                <a:solidFill>
                  <a:schemeClr val="tx1"/>
                </a:solidFill>
                <a:effectLst/>
                <a:latin typeface="+mn-lt"/>
                <a:ea typeface="ＭＳ Ｐゴシック" charset="0"/>
                <a:cs typeface="ＭＳ Ｐゴシック" charset="0"/>
              </a:rPr>
              <a:t>syyta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valita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tarpeita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parhaiten</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palveleva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luotettava</a:t>
            </a:r>
            <a:r>
              <a:rPr lang="en-US" sz="1200" kern="1200" dirty="0">
                <a:solidFill>
                  <a:schemeClr val="tx1"/>
                </a:solidFill>
                <a:effectLst/>
                <a:latin typeface="+mn-lt"/>
                <a:ea typeface="ＭＳ Ｐゴシック" charset="0"/>
                <a:cs typeface="ＭＳ Ｐゴシック" charset="0"/>
              </a:rPr>
              <a:t> </a:t>
            </a:r>
            <a:r>
              <a:rPr lang="en-US" sz="1200" kern="1200" dirty="0" err="1">
                <a:solidFill>
                  <a:schemeClr val="tx1"/>
                </a:solidFill>
                <a:effectLst/>
                <a:latin typeface="+mn-lt"/>
                <a:ea typeface="ＭＳ Ｐゴシック" charset="0"/>
                <a:cs typeface="ＭＳ Ｐゴシック" charset="0"/>
              </a:rPr>
              <a:t>palvelu</a:t>
            </a:r>
            <a:r>
              <a:rPr lang="en-US" sz="1200" kern="1200" dirty="0">
                <a:solidFill>
                  <a:schemeClr val="tx1"/>
                </a:solidFill>
                <a:effectLst/>
                <a:latin typeface="+mn-lt"/>
                <a:ea typeface="ＭＳ Ｐゴシック" charset="0"/>
                <a:cs typeface="ＭＳ Ｐゴシック" charset="0"/>
              </a:rPr>
              <a:t>. </a:t>
            </a:r>
            <a:endParaRPr lang="en-US" dirty="0"/>
          </a:p>
          <a:p>
            <a:endParaRPr lang="en-US" dirty="0"/>
          </a:p>
          <a:p>
            <a:endParaRPr lang="en-US" dirty="0"/>
          </a:p>
          <a:p>
            <a:pPr marL="0" marR="0" indent="0" algn="l" defTabSz="455613" rtl="0" eaLnBrk="0" fontAlgn="base" latinLnBrk="0" hangingPunct="0">
              <a:lnSpc>
                <a:spcPct val="100000"/>
              </a:lnSpc>
              <a:spcBef>
                <a:spcPct val="30000"/>
              </a:spcBef>
              <a:spcAft>
                <a:spcPct val="0"/>
              </a:spcAft>
              <a:buClrTx/>
              <a:buSzTx/>
              <a:buFontTx/>
              <a:buNone/>
              <a:tabLst/>
              <a:defRPr/>
            </a:pPr>
            <a:r>
              <a:rPr lang="en-US" dirty="0"/>
              <a:t>*Research</a:t>
            </a:r>
            <a:r>
              <a:rPr lang="en-US" baseline="0" dirty="0"/>
              <a:t> on link rot: </a:t>
            </a:r>
            <a:r>
              <a:rPr lang="en-US" sz="1200" kern="1200" dirty="0">
                <a:solidFill>
                  <a:schemeClr val="tx1"/>
                </a:solidFill>
                <a:effectLst/>
                <a:latin typeface="+mn-lt"/>
                <a:ea typeface="ＭＳ Ｐゴシック" charset="0"/>
                <a:cs typeface="ＭＳ Ｐゴシック" charset="0"/>
              </a:rPr>
              <a:t>Martin Klein et al., Scholarly Context Not Found: One in Five Articles Suffers from Reference Rot. Published: December 26, 2014https://</a:t>
            </a:r>
            <a:r>
              <a:rPr lang="en-US" sz="1200" kern="1200" dirty="0" err="1">
                <a:solidFill>
                  <a:schemeClr val="tx1"/>
                </a:solidFill>
                <a:effectLst/>
                <a:latin typeface="+mn-lt"/>
                <a:ea typeface="ＭＳ Ｐゴシック" charset="0"/>
                <a:cs typeface="ＭＳ Ｐゴシック" charset="0"/>
              </a:rPr>
              <a:t>doi.org</a:t>
            </a:r>
            <a:r>
              <a:rPr lang="en-US" sz="1200" kern="1200" dirty="0">
                <a:solidFill>
                  <a:schemeClr val="tx1"/>
                </a:solidFill>
                <a:effectLst/>
                <a:latin typeface="+mn-lt"/>
                <a:ea typeface="ＭＳ Ｐゴシック" charset="0"/>
                <a:cs typeface="ＭＳ Ｐゴシック" charset="0"/>
              </a:rPr>
              <a:t>/10.1371/journal.pone.0115253. Julie </a:t>
            </a:r>
            <a:r>
              <a:rPr lang="en-US" sz="1200" kern="1200" dirty="0" err="1">
                <a:solidFill>
                  <a:schemeClr val="tx1"/>
                </a:solidFill>
                <a:effectLst/>
                <a:latin typeface="+mn-lt"/>
                <a:ea typeface="ＭＳ Ｐゴシック" charset="0"/>
                <a:cs typeface="ＭＳ Ｐゴシック" charset="0"/>
              </a:rPr>
              <a:t>McMurry</a:t>
            </a:r>
            <a:r>
              <a:rPr lang="en-US" sz="1200" kern="1200" dirty="0">
                <a:solidFill>
                  <a:schemeClr val="tx1"/>
                </a:solidFill>
                <a:effectLst/>
                <a:latin typeface="+mn-lt"/>
                <a:ea typeface="ＭＳ Ｐゴシック" charset="0"/>
                <a:cs typeface="ＭＳ Ｐゴシック" charset="0"/>
              </a:rPr>
              <a:t>, Lilly </a:t>
            </a:r>
            <a:r>
              <a:rPr lang="en-US" sz="1200" kern="1200" dirty="0" err="1">
                <a:solidFill>
                  <a:schemeClr val="tx1"/>
                </a:solidFill>
                <a:effectLst/>
                <a:latin typeface="+mn-lt"/>
                <a:ea typeface="ＭＳ Ｐゴシック" charset="0"/>
                <a:cs typeface="ＭＳ Ｐゴシック" charset="0"/>
              </a:rPr>
              <a:t>WInfree</a:t>
            </a:r>
            <a:r>
              <a:rPr lang="en-US" sz="1200" kern="1200" dirty="0">
                <a:solidFill>
                  <a:schemeClr val="tx1"/>
                </a:solidFill>
                <a:effectLst/>
                <a:latin typeface="+mn-lt"/>
                <a:ea typeface="ＭＳ Ｐゴシック" charset="0"/>
                <a:cs typeface="ＭＳ Ｐゴシック" charset="0"/>
              </a:rPr>
              <a:t>, Melissa </a:t>
            </a:r>
            <a:r>
              <a:rPr lang="en-US" sz="1200" kern="1200" dirty="0" err="1">
                <a:solidFill>
                  <a:schemeClr val="tx1"/>
                </a:solidFill>
                <a:effectLst/>
                <a:latin typeface="+mn-lt"/>
                <a:ea typeface="ＭＳ Ｐゴシック" charset="0"/>
                <a:cs typeface="ＭＳ Ｐゴシック" charset="0"/>
              </a:rPr>
              <a:t>Haendel</a:t>
            </a:r>
            <a:r>
              <a:rPr lang="en-US" sz="1200" kern="1200" dirty="0">
                <a:solidFill>
                  <a:schemeClr val="tx1"/>
                </a:solidFill>
                <a:effectLst/>
                <a:latin typeface="+mn-lt"/>
                <a:ea typeface="ＭＳ Ｐゴシック" charset="0"/>
                <a:cs typeface="ＭＳ Ｐゴシック" charset="0"/>
              </a:rPr>
              <a:t>: Bad identifiers are the Potholes of the Information Superhighway. Herbert Van de </a:t>
            </a:r>
            <a:r>
              <a:rPr lang="en-US" sz="1200" kern="1200" dirty="0" err="1">
                <a:solidFill>
                  <a:schemeClr val="tx1"/>
                </a:solidFill>
                <a:effectLst/>
                <a:latin typeface="+mn-lt"/>
                <a:ea typeface="ＭＳ Ｐゴシック" charset="0"/>
                <a:cs typeface="ＭＳ Ｐゴシック" charset="0"/>
              </a:rPr>
              <a:t>Sompel</a:t>
            </a:r>
            <a:r>
              <a:rPr lang="en-US" sz="1200" kern="1200" dirty="0">
                <a:solidFill>
                  <a:schemeClr val="tx1"/>
                </a:solidFill>
                <a:effectLst/>
                <a:latin typeface="+mn-lt"/>
                <a:ea typeface="ＭＳ Ｐゴシック" charset="0"/>
                <a:cs typeface="ＭＳ Ｐゴシック" charset="0"/>
              </a:rPr>
              <a:t> &amp; Michael L. Nelson, Reminiscing About 15 Years of Interoperability Efforts. D-Lib Magazine. November/December 2015</a:t>
            </a:r>
            <a:br>
              <a:rPr lang="en-US" sz="1200" kern="1200" dirty="0">
                <a:solidFill>
                  <a:schemeClr val="tx1"/>
                </a:solidFill>
                <a:effectLst/>
                <a:latin typeface="+mn-lt"/>
                <a:ea typeface="ＭＳ Ｐゴシック" charset="0"/>
                <a:cs typeface="ＭＳ Ｐゴシック" charset="0"/>
              </a:rPr>
            </a:br>
            <a:r>
              <a:rPr lang="en-US" sz="1200" kern="1200" dirty="0">
                <a:solidFill>
                  <a:schemeClr val="tx1"/>
                </a:solidFill>
                <a:effectLst/>
                <a:latin typeface="+mn-lt"/>
                <a:ea typeface="ＭＳ Ｐゴシック" charset="0"/>
                <a:cs typeface="ＭＳ Ｐゴシック" charset="0"/>
              </a:rPr>
              <a:t>DOI: 10.1045/november2015-vandesompel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012" rtl="0" eaLnBrk="1" fontAlgn="auto" latinLnBrk="0" hangingPunct="1">
              <a:lnSpc>
                <a:spcPct val="100000"/>
              </a:lnSpc>
              <a:spcBef>
                <a:spcPts val="0"/>
              </a:spcBef>
              <a:spcAft>
                <a:spcPts val="0"/>
              </a:spcAft>
              <a:buClrTx/>
              <a:buSzTx/>
              <a:buFontTx/>
              <a:buNone/>
              <a:tabLst/>
              <a:defRPr/>
            </a:pPr>
            <a:fld id="{41EE56C2-9F01-D046-B9C3-ECC31849EF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1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171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24</a:t>
            </a:fld>
            <a:endParaRPr lang="en-US"/>
          </a:p>
        </p:txBody>
      </p:sp>
    </p:spTree>
    <p:extLst>
      <p:ext uri="{BB962C8B-B14F-4D97-AF65-F5344CB8AC3E}">
        <p14:creationId xmlns:p14="http://schemas.microsoft.com/office/powerpoint/2010/main" val="1803282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TKI-projekti vai tilaustutkimus?</a:t>
            </a:r>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25</a:t>
            </a:fld>
            <a:endParaRPr lang="en-US"/>
          </a:p>
        </p:txBody>
      </p:sp>
    </p:spTree>
    <p:extLst>
      <p:ext uri="{BB962C8B-B14F-4D97-AF65-F5344CB8AC3E}">
        <p14:creationId xmlns:p14="http://schemas.microsoft.com/office/powerpoint/2010/main" val="63160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26</a:t>
            </a:fld>
            <a:endParaRPr lang="en-US"/>
          </a:p>
        </p:txBody>
      </p:sp>
    </p:spTree>
    <p:extLst>
      <p:ext uri="{BB962C8B-B14F-4D97-AF65-F5344CB8AC3E}">
        <p14:creationId xmlns:p14="http://schemas.microsoft.com/office/powerpoint/2010/main" val="91927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Digitalisaatiossa</a:t>
            </a:r>
            <a:r>
              <a:rPr lang="fi-FI" baseline="0" dirty="0"/>
              <a:t> on kyse muustakin kuin datasta, samoin kuin </a:t>
            </a:r>
            <a:r>
              <a:rPr lang="fi-FI" baseline="0" dirty="0" err="1"/>
              <a:t>CSC:n</a:t>
            </a:r>
            <a:r>
              <a:rPr lang="fi-FI" baseline="0" dirty="0"/>
              <a:t> palveluissa, mutta datan ymmärtäminen on avain sekä </a:t>
            </a:r>
            <a:r>
              <a:rPr lang="fi-FI" baseline="0" dirty="0" err="1"/>
              <a:t>digitalisaation</a:t>
            </a:r>
            <a:r>
              <a:rPr lang="fi-FI" baseline="0" dirty="0"/>
              <a:t> hyötyjen valjastamiseen että </a:t>
            </a:r>
            <a:r>
              <a:rPr lang="fi-FI" baseline="0" dirty="0" err="1"/>
              <a:t>CSC:n</a:t>
            </a:r>
            <a:r>
              <a:rPr lang="fi-FI" baseline="0" dirty="0"/>
              <a:t> palvelujen täysimittaiseen hyödyntämiseen. Siksi tarkastelemme tänään datan elinkaarta TKI-projektissa. </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28</a:t>
            </a:fld>
            <a:endParaRPr lang="en-US"/>
          </a:p>
        </p:txBody>
      </p:sp>
    </p:spTree>
    <p:extLst>
      <p:ext uri="{BB962C8B-B14F-4D97-AF65-F5344CB8AC3E}">
        <p14:creationId xmlns:p14="http://schemas.microsoft.com/office/powerpoint/2010/main" val="3728014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29</a:t>
            </a:fld>
            <a:endParaRPr lang="en-US"/>
          </a:p>
        </p:txBody>
      </p:sp>
    </p:spTree>
    <p:extLst>
      <p:ext uri="{BB962C8B-B14F-4D97-AF65-F5344CB8AC3E}">
        <p14:creationId xmlns:p14="http://schemas.microsoft.com/office/powerpoint/2010/main" val="105762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Suurin osa korkeakoulutuksen,</a:t>
            </a:r>
            <a:r>
              <a:rPr lang="fi-FI" baseline="0" dirty="0"/>
              <a:t> tutkimuksen ja TKI-toiminnan palveluista on korkeakoulujen ja tutkimuslaitosten henkilöille OKM:n ostamia, ilmaisia palveluita. Kyseessä ovat palvelut, joita oppija, opettaja, tutkija tai TKI-toimija käyttäisi. Korkeakouluilla on </a:t>
            </a:r>
            <a:r>
              <a:rPr lang="fi-FI" dirty="0"/>
              <a:t>omistajina myös</a:t>
            </a:r>
            <a:r>
              <a:rPr lang="fi-FI" baseline="0" dirty="0"/>
              <a:t> mahdollisuus, ei velvollisuutta, ostaa palveluita CSC:ltä.</a:t>
            </a:r>
          </a:p>
          <a:p>
            <a:endParaRPr lang="fi-FI" baseline="0" dirty="0"/>
          </a:p>
          <a:p>
            <a:r>
              <a:rPr lang="fi-FI" baseline="0" dirty="0"/>
              <a:t>In house toimijana CSC välittää korkeakoulujen ja valtion välillä palveluita kaksisuuntaisten puitesopimusten avulla. CSC siis esimerkiksi ostaa Metropolian asiantuntijapalveluita ja toimittaa niitä toisille korkeakouluille, jotka puolestaan ostavat pavleluita CSC:ltä.</a:t>
            </a:r>
            <a:endParaRPr lang="fi-FI" dirty="0"/>
          </a:p>
        </p:txBody>
      </p:sp>
      <p:sp>
        <p:nvSpPr>
          <p:cNvPr id="4" name="Slide Number Placeholder 3"/>
          <p:cNvSpPr>
            <a:spLocks noGrp="1"/>
          </p:cNvSpPr>
          <p:nvPr>
            <p:ph type="sldNum" sz="quarter" idx="10"/>
          </p:nvPr>
        </p:nvSpPr>
        <p:spPr/>
        <p:txBody>
          <a:bodyPr/>
          <a:lstStyle/>
          <a:p>
            <a:pPr marL="0" marR="0" lvl="0" indent="0" algn="r" defTabSz="457012" rtl="0" eaLnBrk="1" fontAlgn="auto" latinLnBrk="0" hangingPunct="1">
              <a:lnSpc>
                <a:spcPct val="100000"/>
              </a:lnSpc>
              <a:spcBef>
                <a:spcPts val="0"/>
              </a:spcBef>
              <a:spcAft>
                <a:spcPts val="0"/>
              </a:spcAft>
              <a:buClrTx/>
              <a:buSzTx/>
              <a:buFontTx/>
              <a:buNone/>
              <a:tabLst/>
              <a:defRPr/>
            </a:pPr>
            <a:fld id="{BE4ECE71-DADD-A94D-928E-31D778B1F7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1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53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Viime vuosina </a:t>
            </a:r>
            <a:r>
              <a:rPr lang="fi-FI" dirty="0" err="1"/>
              <a:t>asikkaiden</a:t>
            </a:r>
            <a:r>
              <a:rPr lang="fi-FI" dirty="0"/>
              <a:t> tarpeissa ovat sijoittuneet korkealle avoimen tieteen ja datan teemat. </a:t>
            </a:r>
          </a:p>
          <a:p>
            <a:endParaRPr lang="fi-FI" dirty="0"/>
          </a:p>
          <a:p>
            <a:r>
              <a:rPr lang="fi-FI" dirty="0"/>
              <a:t>Avoin tiede on liike joka pyrkii</a:t>
            </a:r>
            <a:r>
              <a:rPr lang="fi-FI" baseline="0" dirty="0"/>
              <a:t> valjastamaan </a:t>
            </a:r>
            <a:r>
              <a:rPr lang="fi-FI" baseline="0" dirty="0" err="1"/>
              <a:t>digitalisaation</a:t>
            </a:r>
            <a:r>
              <a:rPr lang="fi-FI" baseline="0" dirty="0"/>
              <a:t> tuomat mahdollisuudet tieteen ja tutkimuksen yhteiskunnallisen </a:t>
            </a:r>
            <a:r>
              <a:rPr lang="fi-FI" baseline="0" dirty="0" err="1"/>
              <a:t>impaktin</a:t>
            </a:r>
            <a:r>
              <a:rPr lang="fi-FI" baseline="0" dirty="0"/>
              <a:t> ja </a:t>
            </a:r>
            <a:r>
              <a:rPr lang="fi-FI" baseline="0" dirty="0" err="1"/>
              <a:t>hydöynnettävyyden</a:t>
            </a:r>
            <a:r>
              <a:rPr lang="fi-FI" baseline="0" dirty="0"/>
              <a:t> lisäämiseksi. </a:t>
            </a:r>
            <a:r>
              <a:rPr lang="fi-FI" dirty="0"/>
              <a:t>Opetus</a:t>
            </a:r>
            <a:r>
              <a:rPr lang="fi-FI" baseline="0" dirty="0"/>
              <a:t>- ja kulttuuriministeriön Avoin tiede ja tutkimus (ATT) –hanke (2014-2017) teki Suomessa avoimesta tieteestä tiedepolitiikan valtavirtaa ja toi ammattikorkeakoulut, yliopistot ja tutkimuslaitokset yhteisen pöydän ääreen kehittämään sekä </a:t>
            </a:r>
            <a:r>
              <a:rPr lang="fi-FI" baseline="0" dirty="0" err="1"/>
              <a:t>policy</a:t>
            </a:r>
            <a:r>
              <a:rPr lang="fi-FI" baseline="0" dirty="0"/>
              <a:t>- että palvelutason ratkaisuja avoimuuden edistämiseksi. Hankkeen päätyttyä yliopistojen rehtorineuvosto UNIFI toteutti yhteistyössä </a:t>
            </a:r>
            <a:r>
              <a:rPr lang="fi-FI" baseline="0" dirty="0" err="1"/>
              <a:t>TSV:n</a:t>
            </a:r>
            <a:r>
              <a:rPr lang="fi-FI" baseline="0" dirty="0"/>
              <a:t> ja </a:t>
            </a:r>
            <a:r>
              <a:rPr lang="fi-FI" baseline="0" dirty="0" err="1"/>
              <a:t>Tulanetin</a:t>
            </a:r>
            <a:r>
              <a:rPr lang="fi-FI" baseline="0" dirty="0"/>
              <a:t> kanssa avoimen tieteen ja datan toimenpideohjelman. Samaan aikaan vuoden 2018 alussa lähti liikkeelle myös AMKIT-avoin toimintakulttuuri-hanke. </a:t>
            </a:r>
            <a:r>
              <a:rPr lang="fi-FI" dirty="0"/>
              <a:t>Hankkeen tärkeimpänä päämääränä on avoimuuden kehittä​</a:t>
            </a:r>
            <a:r>
              <a:rPr lang="fi-FI" dirty="0" err="1"/>
              <a:t>minen</a:t>
            </a:r>
            <a:r>
              <a:rPr lang="fi-FI" dirty="0"/>
              <a:t> ammattikorkeakoulujen TKI-toiminnassa ja oppimisessa sekä koko innovaatioekosysteemissä. </a:t>
            </a:r>
            <a:r>
              <a:rPr lang="fi-FI" baseline="0" dirty="0"/>
              <a:t>Uutena asiakasrajapintana ja yhteistyöfoorumina on tämän vuoden aikana tullut mukaan Tieteellisten seurain valtuuskunnan avoimen tieteen ja tutkimuksen koordinaatio joka tuo jälleen ATT-hankkeen tapaan yhteen koko tutkimusyhteisön. </a:t>
            </a:r>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6</a:t>
            </a:fld>
            <a:endParaRPr lang="en-US"/>
          </a:p>
        </p:txBody>
      </p:sp>
    </p:spTree>
    <p:extLst>
      <p:ext uri="{BB962C8B-B14F-4D97-AF65-F5344CB8AC3E}">
        <p14:creationId xmlns:p14="http://schemas.microsoft.com/office/powerpoint/2010/main" val="136390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8</a:t>
            </a:fld>
            <a:endParaRPr lang="en-US"/>
          </a:p>
        </p:txBody>
      </p:sp>
    </p:spTree>
    <p:extLst>
      <p:ext uri="{BB962C8B-B14F-4D97-AF65-F5344CB8AC3E}">
        <p14:creationId xmlns:p14="http://schemas.microsoft.com/office/powerpoint/2010/main" val="263715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Miksi datasta ja datanhallinnasta on tullut niin kuumia keskustelunaiheita?</a:t>
            </a:r>
            <a:r>
              <a:rPr lang="fi-FI" baseline="0" dirty="0"/>
              <a:t> </a:t>
            </a:r>
          </a:p>
          <a:p>
            <a:endParaRPr lang="fi-FI" baseline="0" dirty="0"/>
          </a:p>
          <a:p>
            <a:r>
              <a:rPr lang="fi-FI" dirty="0"/>
              <a:t>Maailmassa syntyy</a:t>
            </a:r>
            <a:r>
              <a:rPr lang="fi-FI" baseline="0" dirty="0"/>
              <a:t> joka päivä, jopa joka minuutti, valtavia määriä dataa. Data on arvokas resurssi ja siksi sitä kutsutaan usein uudeksi öljyksi (tai valoksi, vedeksi, ydinvoimaksi, jne.). Yksi merkittävä dataa tuottava ja hyödyntävä toimiala on tutkimus. Tutkimusdatalla on suuri potentiaali katalysoida liiketoimintaa ja yhä uutta tutkimusta. Potentiaalin toteutumisen tiellä ovat datan heikko </a:t>
            </a:r>
            <a:r>
              <a:rPr lang="fi-FI" baseline="0" dirty="0" err="1"/>
              <a:t>yhteentoimivuus</a:t>
            </a:r>
            <a:r>
              <a:rPr lang="fi-FI" baseline="0" dirty="0"/>
              <a:t> ja epäluotettavat säilytysratkaisut. Erään kyselyn tulosten perusteella dataintensiivisessä tutkimuksessa jopa 80% ajasta kuluu ns. data </a:t>
            </a:r>
            <a:r>
              <a:rPr lang="fi-FI" baseline="0" dirty="0" err="1"/>
              <a:t>wrangling</a:t>
            </a:r>
            <a:r>
              <a:rPr lang="fi-FI" baseline="0" dirty="0"/>
              <a:t> –työhön, eli erilaiseen datan valmisteluun. Parantamalla datan </a:t>
            </a:r>
            <a:r>
              <a:rPr lang="fi-FI" baseline="0" dirty="0" err="1"/>
              <a:t>yhteentoimivuutta</a:t>
            </a:r>
            <a:r>
              <a:rPr lang="fi-FI" baseline="0" dirty="0"/>
              <a:t> ja erityisesti kuvailutietojen laatua, tutkimustoimintaa voitaisiin tehostaa merkittävästi. Toisen kyselyn perusteella vain 13% tutkijoista on tallettanut dataansa data-arkistoihin, jossa se olisi muiden saavutettavissa ja uudelleenkäytettävissä, ja jossa sen säilyvyys olisi turvattu.</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10</a:t>
            </a:fld>
            <a:endParaRPr lang="en-US"/>
          </a:p>
        </p:txBody>
      </p:sp>
    </p:spTree>
    <p:extLst>
      <p:ext uri="{BB962C8B-B14F-4D97-AF65-F5344CB8AC3E}">
        <p14:creationId xmlns:p14="http://schemas.microsoft.com/office/powerpoint/2010/main" val="404395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12</a:t>
            </a:fld>
            <a:endParaRPr lang="en-US"/>
          </a:p>
        </p:txBody>
      </p:sp>
    </p:spTree>
    <p:extLst>
      <p:ext uri="{BB962C8B-B14F-4D97-AF65-F5344CB8AC3E}">
        <p14:creationId xmlns:p14="http://schemas.microsoft.com/office/powerpoint/2010/main" val="146331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data has a </a:t>
            </a:r>
            <a:r>
              <a:rPr lang="en-US" baseline="0" dirty="0" err="1"/>
              <a:t>lifecylce</a:t>
            </a:r>
            <a:r>
              <a:rPr lang="en-US" baseline="0" dirty="0"/>
              <a:t> that needs to be documented. The source </a:t>
            </a:r>
            <a:r>
              <a:rPr lang="en-US" baseline="0" dirty="0" err="1"/>
              <a:t>cn</a:t>
            </a:r>
            <a:r>
              <a:rPr lang="en-US" baseline="0" dirty="0"/>
              <a:t> be other datasets, for instance. In that case it is really valuable and good if they have an identifier and metadata, so that you can trace and verify the data. The “blue” immutable dataset is a product that is stored in a repository like IDA, EUDAT B2Share or </a:t>
            </a:r>
            <a:r>
              <a:rPr lang="en-US" baseline="0" dirty="0" err="1"/>
              <a:t>Zenodo</a:t>
            </a:r>
            <a:r>
              <a:rPr lang="en-US" baseline="0" dirty="0"/>
              <a:t>. It is often a result an a specific research process and underpins the results </a:t>
            </a:r>
            <a:r>
              <a:rPr lang="en-US" baseline="0" dirty="0" err="1"/>
              <a:t>ans</a:t>
            </a:r>
            <a:r>
              <a:rPr lang="en-US" baseline="0" dirty="0"/>
              <a:t> </a:t>
            </a:r>
            <a:r>
              <a:rPr lang="en-US" baseline="0" dirty="0" err="1"/>
              <a:t>importand</a:t>
            </a:r>
            <a:r>
              <a:rPr lang="en-US" baseline="0" dirty="0"/>
              <a:t> evidence.</a:t>
            </a:r>
          </a:p>
          <a:p>
            <a:endParaRPr lang="en-US" baseline="0" dirty="0"/>
          </a:p>
          <a:p>
            <a:r>
              <a:rPr lang="en-US" baseline="0" dirty="0"/>
              <a:t>The green data is dynamic research data. It can be citable too, but it is produced for generic use, like a corpus or some long term measurements. Or it can be a database about genes or proteins, </a:t>
            </a:r>
            <a:r>
              <a:rPr lang="mr-IN" baseline="0" dirty="0"/>
              <a:t>…</a:t>
            </a:r>
            <a:r>
              <a:rPr lang="fi-FI" baseline="0" dirty="0"/>
              <a:t> </a:t>
            </a:r>
          </a:p>
          <a:p>
            <a:endParaRPr lang="fi-FI" baseline="0" dirty="0"/>
          </a:p>
          <a:p>
            <a:r>
              <a:rPr lang="fi-FI" baseline="0" dirty="0"/>
              <a:t>Active </a:t>
            </a:r>
            <a:r>
              <a:rPr lang="fi-FI" baseline="0" dirty="0" err="1"/>
              <a:t>red</a:t>
            </a:r>
            <a:r>
              <a:rPr lang="fi-FI" baseline="0" dirty="0"/>
              <a:t> data is </a:t>
            </a:r>
            <a:r>
              <a:rPr lang="fi-FI" baseline="0" dirty="0" err="1"/>
              <a:t>difficult</a:t>
            </a:r>
            <a:r>
              <a:rPr lang="fi-FI" baseline="0" dirty="0"/>
              <a:t>, it </a:t>
            </a:r>
            <a:r>
              <a:rPr lang="fi-FI" baseline="0" dirty="0" err="1"/>
              <a:t>can</a:t>
            </a:r>
            <a:r>
              <a:rPr lang="fi-FI" baseline="0" dirty="0"/>
              <a:t> </a:t>
            </a:r>
            <a:r>
              <a:rPr lang="fi-FI" baseline="0" dirty="0" err="1"/>
              <a:t>be</a:t>
            </a:r>
            <a:r>
              <a:rPr lang="fi-FI" baseline="0" dirty="0"/>
              <a:t> for </a:t>
            </a:r>
            <a:r>
              <a:rPr lang="fi-FI" baseline="0" dirty="0" err="1"/>
              <a:t>instance</a:t>
            </a:r>
            <a:r>
              <a:rPr lang="fi-FI" baseline="0" dirty="0"/>
              <a:t> </a:t>
            </a:r>
            <a:r>
              <a:rPr lang="fi-FI" baseline="0" dirty="0" err="1"/>
              <a:t>operational</a:t>
            </a:r>
            <a:r>
              <a:rPr lang="fi-FI" baseline="0" dirty="0"/>
              <a:t> data, </a:t>
            </a:r>
            <a:r>
              <a:rPr lang="fi-FI" baseline="0" dirty="0" err="1"/>
              <a:t>big</a:t>
            </a:r>
            <a:r>
              <a:rPr lang="fi-FI" baseline="0" dirty="0"/>
              <a:t> data </a:t>
            </a:r>
            <a:r>
              <a:rPr lang="fi-FI" baseline="0" dirty="0" err="1"/>
              <a:t>like</a:t>
            </a:r>
            <a:r>
              <a:rPr lang="fi-FI" baseline="0" dirty="0"/>
              <a:t> a </a:t>
            </a:r>
            <a:r>
              <a:rPr lang="fi-FI" baseline="0" dirty="0" err="1"/>
              <a:t>library</a:t>
            </a:r>
            <a:r>
              <a:rPr lang="fi-FI" baseline="0" dirty="0"/>
              <a:t> </a:t>
            </a:r>
            <a:r>
              <a:rPr lang="fi-FI" baseline="0" dirty="0" err="1"/>
              <a:t>catalog</a:t>
            </a:r>
            <a:r>
              <a:rPr lang="fi-FI" baseline="0" dirty="0"/>
              <a:t> </a:t>
            </a:r>
            <a:r>
              <a:rPr lang="fi-FI" baseline="0" dirty="0" err="1"/>
              <a:t>or</a:t>
            </a:r>
            <a:r>
              <a:rPr lang="fi-FI" baseline="0" dirty="0"/>
              <a:t> </a:t>
            </a:r>
            <a:r>
              <a:rPr lang="fi-FI" baseline="0" dirty="0" err="1"/>
              <a:t>the</a:t>
            </a:r>
            <a:r>
              <a:rPr lang="fi-FI" baseline="0" dirty="0"/>
              <a:t> </a:t>
            </a:r>
            <a:r>
              <a:rPr lang="fi-FI" baseline="0" dirty="0" err="1"/>
              <a:t>web</a:t>
            </a:r>
            <a:r>
              <a:rPr lang="fi-FI" baseline="0" dirty="0"/>
              <a:t>. It is </a:t>
            </a:r>
            <a:r>
              <a:rPr lang="fi-FI" baseline="0" dirty="0" err="1"/>
              <a:t>not</a:t>
            </a:r>
            <a:r>
              <a:rPr lang="fi-FI" baseline="0" dirty="0"/>
              <a:t> </a:t>
            </a:r>
            <a:r>
              <a:rPr lang="fi-FI" baseline="0" dirty="0" err="1"/>
              <a:t>produced</a:t>
            </a:r>
            <a:r>
              <a:rPr lang="fi-FI" baseline="0" dirty="0"/>
              <a:t> for </a:t>
            </a:r>
            <a:r>
              <a:rPr lang="fi-FI" baseline="0" dirty="0" err="1"/>
              <a:t>research</a:t>
            </a:r>
            <a:r>
              <a:rPr lang="fi-FI" baseline="0" dirty="0"/>
              <a:t> </a:t>
            </a:r>
            <a:r>
              <a:rPr lang="fi-FI" baseline="0" dirty="0" err="1"/>
              <a:t>purposes</a:t>
            </a:r>
            <a:r>
              <a:rPr lang="fi-FI" baseline="0" dirty="0"/>
              <a:t>.</a:t>
            </a:r>
          </a:p>
          <a:p>
            <a:endParaRPr lang="fi-FI" baseline="0" dirty="0"/>
          </a:p>
          <a:p>
            <a:endParaRPr lang="fi-FI" baseline="0" dirty="0"/>
          </a:p>
          <a:p>
            <a:r>
              <a:rPr lang="fi-FI" sz="1200" b="0" i="0" kern="1200" dirty="0">
                <a:solidFill>
                  <a:schemeClr val="tx1"/>
                </a:solidFill>
                <a:effectLst/>
                <a:latin typeface="+mn-lt"/>
                <a:ea typeface="ＭＳ Ｐゴシック" charset="0"/>
                <a:cs typeface="ＭＳ Ｐゴシック" charset="0"/>
              </a:rPr>
              <a:t>Parland-von Essen, J., </a:t>
            </a:r>
            <a:r>
              <a:rPr lang="fi-FI" sz="1200" b="0" i="0" kern="1200" dirty="0" err="1">
                <a:solidFill>
                  <a:schemeClr val="tx1"/>
                </a:solidFill>
                <a:effectLst/>
                <a:latin typeface="+mn-lt"/>
                <a:ea typeface="ＭＳ Ｐゴシック" charset="0"/>
                <a:cs typeface="ＭＳ Ｐゴシック" charset="0"/>
              </a:rPr>
              <a:t>Fält</a:t>
            </a:r>
            <a:r>
              <a:rPr lang="fi-FI" sz="1200" b="0" i="0" kern="1200" dirty="0">
                <a:solidFill>
                  <a:schemeClr val="tx1"/>
                </a:solidFill>
                <a:effectLst/>
                <a:latin typeface="+mn-lt"/>
                <a:ea typeface="ＭＳ Ｐゴシック" charset="0"/>
                <a:cs typeface="ＭＳ Ｐゴシック" charset="0"/>
              </a:rPr>
              <a:t>, K., </a:t>
            </a:r>
            <a:r>
              <a:rPr lang="fi-FI" sz="1200" b="0" i="0" kern="1200" dirty="0" err="1">
                <a:solidFill>
                  <a:schemeClr val="tx1"/>
                </a:solidFill>
                <a:effectLst/>
                <a:latin typeface="+mn-lt"/>
                <a:ea typeface="ＭＳ Ｐゴシック" charset="0"/>
                <a:cs typeface="ＭＳ Ｐゴシック" charset="0"/>
              </a:rPr>
              <a:t>Maalick</a:t>
            </a:r>
            <a:r>
              <a:rPr lang="fi-FI" sz="1200" b="0" i="0" kern="1200" dirty="0">
                <a:solidFill>
                  <a:schemeClr val="tx1"/>
                </a:solidFill>
                <a:effectLst/>
                <a:latin typeface="+mn-lt"/>
                <a:ea typeface="ＭＳ Ｐゴシック" charset="0"/>
                <a:cs typeface="ＭＳ Ｐゴシック" charset="0"/>
              </a:rPr>
              <a:t>, Z., Alonen, M., &amp; </a:t>
            </a:r>
            <a:r>
              <a:rPr lang="fi-FI" sz="1200" b="0" i="0" kern="1200" dirty="0" err="1">
                <a:solidFill>
                  <a:schemeClr val="tx1"/>
                </a:solidFill>
                <a:effectLst/>
                <a:latin typeface="+mn-lt"/>
                <a:ea typeface="ＭＳ Ｐゴシック" charset="0"/>
                <a:cs typeface="ＭＳ Ｐゴシック" charset="0"/>
              </a:rPr>
              <a:t>Gonzalez</a:t>
            </a:r>
            <a:r>
              <a:rPr lang="fi-FI" sz="1200" b="0" i="0" kern="1200" dirty="0">
                <a:solidFill>
                  <a:schemeClr val="tx1"/>
                </a:solidFill>
                <a:effectLst/>
                <a:latin typeface="+mn-lt"/>
                <a:ea typeface="ＭＳ Ｐゴシック" charset="0"/>
                <a:cs typeface="ＭＳ Ｐゴシック" charset="0"/>
              </a:rPr>
              <a:t>, E. (2018). </a:t>
            </a:r>
            <a:r>
              <a:rPr lang="fi-FI" sz="1200" b="0" i="0" kern="1200" dirty="0" err="1">
                <a:solidFill>
                  <a:schemeClr val="tx1"/>
                </a:solidFill>
                <a:effectLst/>
                <a:latin typeface="+mn-lt"/>
                <a:ea typeface="ＭＳ Ｐゴシック" charset="0"/>
                <a:cs typeface="ＭＳ Ｐゴシック" charset="0"/>
              </a:rPr>
              <a:t>Supporting</a:t>
            </a:r>
            <a:r>
              <a:rPr lang="fi-FI" sz="1200" b="0" i="0" kern="1200" dirty="0">
                <a:solidFill>
                  <a:schemeClr val="tx1"/>
                </a:solidFill>
                <a:effectLst/>
                <a:latin typeface="+mn-lt"/>
                <a:ea typeface="ＭＳ Ｐゴシック" charset="0"/>
                <a:cs typeface="ＭＳ Ｐゴシック" charset="0"/>
              </a:rPr>
              <a:t> FAIR data: </a:t>
            </a:r>
            <a:r>
              <a:rPr lang="fi-FI" sz="1200" b="0" i="0" kern="1200" dirty="0" err="1">
                <a:solidFill>
                  <a:schemeClr val="tx1"/>
                </a:solidFill>
                <a:effectLst/>
                <a:latin typeface="+mn-lt"/>
                <a:ea typeface="ＭＳ Ｐゴシック" charset="0"/>
                <a:cs typeface="ＭＳ Ｐゴシック" charset="0"/>
              </a:rPr>
              <a:t>categorization</a:t>
            </a:r>
            <a:r>
              <a:rPr lang="fi-FI" sz="1200" b="0" i="0" kern="1200" dirty="0">
                <a:solidFill>
                  <a:schemeClr val="tx1"/>
                </a:solidFill>
                <a:effectLst/>
                <a:latin typeface="+mn-lt"/>
                <a:ea typeface="ＭＳ Ｐゴシック" charset="0"/>
                <a:cs typeface="ＭＳ Ｐゴシック" charset="0"/>
              </a:rPr>
              <a:t> of </a:t>
            </a:r>
            <a:r>
              <a:rPr lang="fi-FI" sz="1200" b="0" i="0" kern="1200" dirty="0" err="1">
                <a:solidFill>
                  <a:schemeClr val="tx1"/>
                </a:solidFill>
                <a:effectLst/>
                <a:latin typeface="+mn-lt"/>
                <a:ea typeface="ＭＳ Ｐゴシック" charset="0"/>
                <a:cs typeface="ＭＳ Ｐゴシック" charset="0"/>
              </a:rPr>
              <a:t>research</a:t>
            </a:r>
            <a:r>
              <a:rPr lang="fi-FI" sz="1200" b="0" i="0" kern="1200" dirty="0">
                <a:solidFill>
                  <a:schemeClr val="tx1"/>
                </a:solidFill>
                <a:effectLst/>
                <a:latin typeface="+mn-lt"/>
                <a:ea typeface="ＭＳ Ｐゴシック" charset="0"/>
                <a:cs typeface="ＭＳ Ｐゴシック" charset="0"/>
              </a:rPr>
              <a:t> data as a </a:t>
            </a:r>
            <a:r>
              <a:rPr lang="fi-FI" sz="1200" b="0" i="0" kern="1200" dirty="0" err="1">
                <a:solidFill>
                  <a:schemeClr val="tx1"/>
                </a:solidFill>
                <a:effectLst/>
                <a:latin typeface="+mn-lt"/>
                <a:ea typeface="ＭＳ Ｐゴシック" charset="0"/>
                <a:cs typeface="ＭＳ Ｐゴシック" charset="0"/>
              </a:rPr>
              <a:t>tool</a:t>
            </a:r>
            <a:r>
              <a:rPr lang="fi-FI" sz="1200" b="0" i="0" kern="1200" dirty="0">
                <a:solidFill>
                  <a:schemeClr val="tx1"/>
                </a:solidFill>
                <a:effectLst/>
                <a:latin typeface="+mn-lt"/>
                <a:ea typeface="ＭＳ Ｐゴシック" charset="0"/>
                <a:cs typeface="ＭＳ Ｐゴシック" charset="0"/>
              </a:rPr>
              <a:t> in data management. </a:t>
            </a:r>
            <a:r>
              <a:rPr lang="fi-FI" sz="1200" b="0" i="1" kern="1200" dirty="0">
                <a:solidFill>
                  <a:schemeClr val="tx1"/>
                </a:solidFill>
                <a:effectLst/>
                <a:latin typeface="+mn-lt"/>
                <a:ea typeface="ＭＳ Ｐゴシック" charset="0"/>
                <a:cs typeface="ＭＳ Ｐゴシック" charset="0"/>
              </a:rPr>
              <a:t>Informaatiotutkimus</a:t>
            </a:r>
            <a:r>
              <a:rPr lang="fi-FI" sz="1200" b="0" i="0" kern="1200" dirty="0">
                <a:solidFill>
                  <a:schemeClr val="tx1"/>
                </a:solidFill>
                <a:effectLst/>
                <a:latin typeface="+mn-lt"/>
                <a:ea typeface="ＭＳ Ｐゴシック" charset="0"/>
                <a:cs typeface="ＭＳ Ｐゴシック" charset="0"/>
              </a:rPr>
              <a:t>, </a:t>
            </a:r>
            <a:r>
              <a:rPr lang="fi-FI" sz="1200" b="0" i="1" kern="1200" dirty="0">
                <a:solidFill>
                  <a:schemeClr val="tx1"/>
                </a:solidFill>
                <a:effectLst/>
                <a:latin typeface="+mn-lt"/>
                <a:ea typeface="ＭＳ Ｐゴシック" charset="0"/>
                <a:cs typeface="ＭＳ Ｐゴシック" charset="0"/>
              </a:rPr>
              <a:t>37</a:t>
            </a:r>
            <a:r>
              <a:rPr lang="fi-FI" sz="1200" b="0" i="0" kern="1200" dirty="0">
                <a:solidFill>
                  <a:schemeClr val="tx1"/>
                </a:solidFill>
                <a:effectLst/>
                <a:latin typeface="+mn-lt"/>
                <a:ea typeface="ＭＳ Ｐゴシック" charset="0"/>
                <a:cs typeface="ＭＳ Ｐゴシック" charset="0"/>
              </a:rPr>
              <a:t>(4). </a:t>
            </a:r>
            <a:r>
              <a:rPr lang="fi-FI" sz="1200" b="0" i="0" u="none" strike="noStrike" kern="1200" dirty="0">
                <a:solidFill>
                  <a:schemeClr val="tx1"/>
                </a:solidFill>
                <a:effectLst/>
                <a:latin typeface="+mn-lt"/>
                <a:ea typeface="ＭＳ Ｐゴシック" charset="0"/>
                <a:cs typeface="ＭＳ Ｐゴシック" charset="0"/>
                <a:hlinkClick r:id="rId3"/>
              </a:rPr>
              <a:t>https://doi.org/10.23978/inf.77419</a:t>
            </a:r>
            <a:endParaRPr lang="en-US"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13</a:t>
            </a:fld>
            <a:endParaRPr lang="en-US"/>
          </a:p>
        </p:txBody>
      </p:sp>
    </p:spTree>
    <p:extLst>
      <p:ext uri="{BB962C8B-B14F-4D97-AF65-F5344CB8AC3E}">
        <p14:creationId xmlns:p14="http://schemas.microsoft.com/office/powerpoint/2010/main" val="3831657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15</a:t>
            </a:fld>
            <a:endParaRPr lang="en-US"/>
          </a:p>
        </p:txBody>
      </p:sp>
    </p:spTree>
    <p:extLst>
      <p:ext uri="{BB962C8B-B14F-4D97-AF65-F5344CB8AC3E}">
        <p14:creationId xmlns:p14="http://schemas.microsoft.com/office/powerpoint/2010/main" val="219912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Pysyvä tunniste</a:t>
            </a:r>
            <a:r>
              <a:rPr lang="fi-FI" baseline="0" dirty="0"/>
              <a:t> on lupaus, joten sellaisen määrittäminen aineistolle edellyttää tiettyä harkintaa.</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16</a:t>
            </a:fld>
            <a:endParaRPr lang="en-US"/>
          </a:p>
        </p:txBody>
      </p:sp>
    </p:spTree>
    <p:extLst>
      <p:ext uri="{BB962C8B-B14F-4D97-AF65-F5344CB8AC3E}">
        <p14:creationId xmlns:p14="http://schemas.microsoft.com/office/powerpoint/2010/main" val="1876397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s://www.facebook.com/CSCfi" TargetMode="External"/><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s://www.facebook.com/CSCfi" TargetMode="External"/><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_FIN">
    <p:spTree>
      <p:nvGrpSpPr>
        <p:cNvPr id="1" name=""/>
        <p:cNvGrpSpPr/>
        <p:nvPr/>
      </p:nvGrpSpPr>
      <p:grpSpPr>
        <a:xfrm>
          <a:off x="0" y="0"/>
          <a:ext cx="0" cy="0"/>
          <a:chOff x="0" y="0"/>
          <a:chExt cx="0" cy="0"/>
        </a:xfrm>
      </p:grpSpPr>
      <p:sp>
        <p:nvSpPr>
          <p:cNvPr id="55" name="Rectangle 54"/>
          <p:cNvSpPr/>
          <p:nvPr userDrawn="1"/>
        </p:nvSpPr>
        <p:spPr>
          <a:xfrm>
            <a:off x="-1" y="3625054"/>
            <a:ext cx="2159988" cy="1202533"/>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3423"/>
            <a:ext cx="2164256" cy="204849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602" y="3629811"/>
            <a:ext cx="5293821" cy="1199264"/>
          </a:xfrm>
          <a:prstGeom prst="rect">
            <a:avLst/>
          </a:prstGeom>
        </p:spPr>
      </p:pic>
      <p:pic>
        <p:nvPicPr>
          <p:cNvPr id="44" name="Picture 4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5259" y="-1433"/>
            <a:ext cx="6988741" cy="1614328"/>
          </a:xfrm>
          <a:prstGeom prst="rect">
            <a:avLst/>
          </a:prstGeom>
        </p:spPr>
      </p:pic>
      <p:sp>
        <p:nvSpPr>
          <p:cNvPr id="15" name="Rectangle 14"/>
          <p:cNvSpPr/>
          <p:nvPr userDrawn="1"/>
        </p:nvSpPr>
        <p:spPr>
          <a:xfrm>
            <a:off x="2159987" y="1608138"/>
            <a:ext cx="6984013" cy="2030818"/>
          </a:xfrm>
          <a:prstGeom prst="rect">
            <a:avLst/>
          </a:prstGeom>
          <a:solidFill>
            <a:srgbClr val="D0DCED"/>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2938088" y="1996886"/>
            <a:ext cx="5338467" cy="983400"/>
          </a:xfrm>
        </p:spPr>
        <p:txBody>
          <a:bodyPr anchor="t">
            <a:normAutofit/>
          </a:bodyPr>
          <a:lstStyle>
            <a:lvl1pPr algn="l">
              <a:lnSpc>
                <a:spcPct val="90000"/>
              </a:lnSpc>
              <a:defRPr sz="2300" baseline="0">
                <a:solidFill>
                  <a:srgbClr val="025C96"/>
                </a:solidFill>
                <a:latin typeface="Corbel"/>
                <a:cs typeface="Corbel"/>
              </a:defRPr>
            </a:lvl1pPr>
          </a:lstStyle>
          <a:p>
            <a:r>
              <a:rPr lang="en-US"/>
              <a:t>Click to edit Master title style</a:t>
            </a:r>
            <a:endParaRPr lang="en-US" dirty="0"/>
          </a:p>
        </p:txBody>
      </p:sp>
      <p:sp>
        <p:nvSpPr>
          <p:cNvPr id="3" name="Subtitle 2"/>
          <p:cNvSpPr>
            <a:spLocks noGrp="1"/>
          </p:cNvSpPr>
          <p:nvPr>
            <p:ph type="subTitle" idx="1"/>
          </p:nvPr>
        </p:nvSpPr>
        <p:spPr>
          <a:xfrm>
            <a:off x="2938088" y="3025630"/>
            <a:ext cx="5338467" cy="352134"/>
          </a:xfrm>
        </p:spPr>
        <p:txBody>
          <a:bodyPr>
            <a:normAutofit/>
          </a:bodyPr>
          <a:lstStyle>
            <a:lvl1pPr marL="0" indent="0" algn="l">
              <a:buNone/>
              <a:defRPr sz="1000">
                <a:solidFill>
                  <a:srgbClr val="025C96"/>
                </a:solidFill>
                <a:latin typeface="Corbel"/>
                <a:cs typeface="Corbel"/>
              </a:defRPr>
            </a:lvl1pPr>
            <a:lvl2pPr marL="335173" indent="0" algn="ctr">
              <a:buNone/>
              <a:defRPr>
                <a:solidFill>
                  <a:schemeClr val="tx1">
                    <a:tint val="75000"/>
                  </a:schemeClr>
                </a:solidFill>
              </a:defRPr>
            </a:lvl2pPr>
            <a:lvl3pPr marL="670346" indent="0" algn="ctr">
              <a:buNone/>
              <a:defRPr>
                <a:solidFill>
                  <a:schemeClr val="tx1">
                    <a:tint val="75000"/>
                  </a:schemeClr>
                </a:solidFill>
              </a:defRPr>
            </a:lvl3pPr>
            <a:lvl4pPr marL="1005516" indent="0" algn="ctr">
              <a:buNone/>
              <a:defRPr>
                <a:solidFill>
                  <a:schemeClr val="tx1">
                    <a:tint val="75000"/>
                  </a:schemeClr>
                </a:solidFill>
              </a:defRPr>
            </a:lvl4pPr>
            <a:lvl5pPr marL="1340690" indent="0" algn="ctr">
              <a:buNone/>
              <a:defRPr>
                <a:solidFill>
                  <a:schemeClr val="tx1">
                    <a:tint val="75000"/>
                  </a:schemeClr>
                </a:solidFill>
              </a:defRPr>
            </a:lvl5pPr>
            <a:lvl6pPr marL="1675862" indent="0" algn="ctr">
              <a:buNone/>
              <a:defRPr>
                <a:solidFill>
                  <a:schemeClr val="tx1">
                    <a:tint val="75000"/>
                  </a:schemeClr>
                </a:solidFill>
              </a:defRPr>
            </a:lvl6pPr>
            <a:lvl7pPr marL="2011033" indent="0" algn="ctr">
              <a:buNone/>
              <a:defRPr>
                <a:solidFill>
                  <a:schemeClr val="tx1">
                    <a:tint val="75000"/>
                  </a:schemeClr>
                </a:solidFill>
              </a:defRPr>
            </a:lvl7pPr>
            <a:lvl8pPr marL="2346207" indent="0" algn="ctr">
              <a:buNone/>
              <a:defRPr>
                <a:solidFill>
                  <a:schemeClr val="tx1">
                    <a:tint val="75000"/>
                  </a:schemeClr>
                </a:solidFill>
              </a:defRPr>
            </a:lvl8pPr>
            <a:lvl9pPr marL="2681379" indent="0" algn="ctr">
              <a:buNone/>
              <a:defRPr>
                <a:solidFill>
                  <a:schemeClr val="tx1">
                    <a:tint val="75000"/>
                  </a:schemeClr>
                </a:solidFill>
              </a:defRPr>
            </a:lvl9pPr>
          </a:lstStyle>
          <a:p>
            <a:r>
              <a:rPr lang="en-US"/>
              <a:t>Click to edit Master subtitle style</a:t>
            </a:r>
            <a:endParaRPr lang="en-US" dirty="0"/>
          </a:p>
        </p:txBody>
      </p:sp>
      <p:sp>
        <p:nvSpPr>
          <p:cNvPr id="42" name="Rectangle 41"/>
          <p:cNvSpPr/>
          <p:nvPr userDrawn="1"/>
        </p:nvSpPr>
        <p:spPr>
          <a:xfrm>
            <a:off x="0" y="0"/>
            <a:ext cx="2159987" cy="1608138"/>
          </a:xfrm>
          <a:prstGeom prst="rect">
            <a:avLst/>
          </a:prstGeom>
          <a:solidFill>
            <a:srgbClr val="025C9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50" name="Rectangle 49"/>
          <p:cNvSpPr/>
          <p:nvPr userDrawn="1"/>
        </p:nvSpPr>
        <p:spPr>
          <a:xfrm>
            <a:off x="0" y="3301640"/>
            <a:ext cx="338628" cy="337316"/>
          </a:xfrm>
          <a:prstGeom prst="rect">
            <a:avLst/>
          </a:prstGeom>
          <a:solidFill>
            <a:srgbClr val="002F5F">
              <a:alpha val="5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Rectangle 52"/>
          <p:cNvSpPr/>
          <p:nvPr userDrawn="1"/>
        </p:nvSpPr>
        <p:spPr>
          <a:xfrm>
            <a:off x="7444966" y="3638956"/>
            <a:ext cx="1705384" cy="1188634"/>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ectangle 59"/>
          <p:cNvSpPr/>
          <p:nvPr userDrawn="1"/>
        </p:nvSpPr>
        <p:spPr>
          <a:xfrm>
            <a:off x="8791566" y="3287258"/>
            <a:ext cx="356400"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a:off x="7075508" y="3646488"/>
            <a:ext cx="372146"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p:cNvSpPr/>
          <p:nvPr userDrawn="1"/>
        </p:nvSpPr>
        <p:spPr>
          <a:xfrm>
            <a:off x="8550366" y="3638956"/>
            <a:ext cx="241200" cy="239432"/>
          </a:xfrm>
          <a:prstGeom prst="rect">
            <a:avLst/>
          </a:prstGeom>
          <a:solidFill>
            <a:srgbClr val="92D050">
              <a:alpha val="8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p:cNvSpPr/>
          <p:nvPr userDrawn="1"/>
        </p:nvSpPr>
        <p:spPr>
          <a:xfrm rot="10800000">
            <a:off x="1906443" y="3628907"/>
            <a:ext cx="251356" cy="671152"/>
          </a:xfrm>
          <a:prstGeom prst="rect">
            <a:avLst/>
          </a:prstGeom>
          <a:solidFill>
            <a:srgbClr val="025C96">
              <a:alpha val="4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4213" y="297843"/>
            <a:ext cx="1051560" cy="1012453"/>
          </a:xfrm>
          <a:prstGeom prst="rect">
            <a:avLst/>
          </a:prstGeom>
        </p:spPr>
      </p:pic>
    </p:spTree>
    <p:extLst>
      <p:ext uri="{BB962C8B-B14F-4D97-AF65-F5344CB8AC3E}">
        <p14:creationId xmlns:p14="http://schemas.microsoft.com/office/powerpoint/2010/main" val="405794519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711315"/>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0A7158-70CB-DA43-BE72-927191FCEB13}" type="slidenum">
              <a:rPr lang="en-US"/>
              <a:pPr>
                <a:defRPr/>
              </a:pPr>
              <a:t>‹#›</a:t>
            </a:fld>
            <a:endParaRPr lang="en-US" dirty="0"/>
          </a:p>
        </p:txBody>
      </p:sp>
    </p:spTree>
    <p:extLst>
      <p:ext uri="{BB962C8B-B14F-4D97-AF65-F5344CB8AC3E}">
        <p14:creationId xmlns:p14="http://schemas.microsoft.com/office/powerpoint/2010/main" val="15098536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Välisivu_1">
    <p:spTree>
      <p:nvGrpSpPr>
        <p:cNvPr id="1" name=""/>
        <p:cNvGrpSpPr/>
        <p:nvPr/>
      </p:nvGrpSpPr>
      <p:grpSpPr>
        <a:xfrm>
          <a:off x="0" y="0"/>
          <a:ext cx="0" cy="0"/>
          <a:chOff x="0" y="0"/>
          <a:chExt cx="0" cy="0"/>
        </a:xfrm>
      </p:grpSpPr>
      <p:sp>
        <p:nvSpPr>
          <p:cNvPr id="6" name="Rectangle 5"/>
          <p:cNvSpPr/>
          <p:nvPr/>
        </p:nvSpPr>
        <p:spPr>
          <a:xfrm>
            <a:off x="0" y="0"/>
            <a:ext cx="9144000" cy="4711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 y="1605057"/>
            <a:ext cx="9144000" cy="3106643"/>
          </a:xfrm>
          <a:prstGeom prst="rect">
            <a:avLst/>
          </a:prstGeom>
        </p:spPr>
      </p:pic>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1" name="Group 33"/>
          <p:cNvGrpSpPr>
            <a:grpSpLocks/>
          </p:cNvGrpSpPr>
          <p:nvPr/>
        </p:nvGrpSpPr>
        <p:grpSpPr bwMode="auto">
          <a:xfrm>
            <a:off x="6832600" y="3124200"/>
            <a:ext cx="2319338" cy="74613"/>
            <a:chOff x="8913156" y="2232185"/>
            <a:chExt cx="3272924" cy="56821"/>
          </a:xfrm>
        </p:grpSpPr>
        <p:sp>
          <p:nvSpPr>
            <p:cNvPr id="12" name="Rectangle 11"/>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3" name="Rectangle 12"/>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TextBox 22"/>
          <p:cNvSpPr txBox="1"/>
          <p:nvPr userDrawn="1"/>
        </p:nvSpPr>
        <p:spPr>
          <a:xfrm>
            <a:off x="5763986" y="5265964"/>
            <a:ext cx="184731" cy="369332"/>
          </a:xfrm>
          <a:prstGeom prst="rect">
            <a:avLst/>
          </a:prstGeom>
          <a:noFill/>
        </p:spPr>
        <p:txBody>
          <a:bodyPr wrap="none" rtlCol="0">
            <a:spAutoFit/>
          </a:bodyPr>
          <a:lstStyle/>
          <a:p>
            <a:endParaRPr lang="en-US" dirty="0"/>
          </a:p>
        </p:txBody>
      </p:sp>
      <p:sp>
        <p:nvSpPr>
          <p:cNvPr id="29" name="TextBox 28"/>
          <p:cNvSpPr txBox="1"/>
          <p:nvPr userDrawn="1"/>
        </p:nvSpPr>
        <p:spPr>
          <a:xfrm>
            <a:off x="6098721" y="5347607"/>
            <a:ext cx="184731" cy="369332"/>
          </a:xfrm>
          <a:prstGeom prst="rect">
            <a:avLst/>
          </a:prstGeom>
          <a:noFill/>
        </p:spPr>
        <p:txBody>
          <a:bodyPr wrap="none" rtlCol="0">
            <a:spAutoFit/>
          </a:bodyPr>
          <a:lstStyle/>
          <a:p>
            <a:endParaRPr lang="en-US" dirty="0"/>
          </a:p>
        </p:txBody>
      </p:sp>
      <p:sp>
        <p:nvSpPr>
          <p:cNvPr id="34" name="TextBox 33"/>
          <p:cNvSpPr txBox="1"/>
          <p:nvPr userDrawn="1"/>
        </p:nvSpPr>
        <p:spPr>
          <a:xfrm>
            <a:off x="5437414" y="5625193"/>
            <a:ext cx="184731" cy="369332"/>
          </a:xfrm>
          <a:prstGeom prst="rect">
            <a:avLst/>
          </a:prstGeom>
          <a:noFill/>
        </p:spPr>
        <p:txBody>
          <a:bodyPr wrap="none" rtlCol="0">
            <a:spAutoFit/>
          </a:bodyPr>
          <a:lstStyle/>
          <a:p>
            <a:endParaRPr lang="en-US" dirty="0"/>
          </a:p>
        </p:txBody>
      </p:sp>
      <p:grpSp>
        <p:nvGrpSpPr>
          <p:cNvPr id="24" name="Group 46"/>
          <p:cNvGrpSpPr>
            <a:grpSpLocks/>
          </p:cNvGrpSpPr>
          <p:nvPr/>
        </p:nvGrpSpPr>
        <p:grpSpPr bwMode="auto">
          <a:xfrm>
            <a:off x="6832600" y="3124200"/>
            <a:ext cx="2319338" cy="74613"/>
            <a:chOff x="8913156" y="2232185"/>
            <a:chExt cx="3272924" cy="56821"/>
          </a:xfrm>
        </p:grpSpPr>
        <p:sp>
          <p:nvSpPr>
            <p:cNvPr id="25" name="Rectangle 2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grpSp>
        <p:nvGrpSpPr>
          <p:cNvPr id="64" name="Group 34"/>
          <p:cNvGrpSpPr>
            <a:grpSpLocks/>
          </p:cNvGrpSpPr>
          <p:nvPr userDrawn="1"/>
        </p:nvGrpSpPr>
        <p:grpSpPr bwMode="auto">
          <a:xfrm>
            <a:off x="6828028" y="3124200"/>
            <a:ext cx="2319338" cy="74613"/>
            <a:chOff x="8913156" y="2232185"/>
            <a:chExt cx="3272924" cy="56821"/>
          </a:xfrm>
        </p:grpSpPr>
        <p:sp>
          <p:nvSpPr>
            <p:cNvPr id="65" name="Rectangle 6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6" name="Rectangle 6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7" name="Rectangle 6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8" name="Rectangle 6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81887494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Välisivu_1">
    <p:spTree>
      <p:nvGrpSpPr>
        <p:cNvPr id="1" name=""/>
        <p:cNvGrpSpPr/>
        <p:nvPr/>
      </p:nvGrpSpPr>
      <p:grpSpPr>
        <a:xfrm>
          <a:off x="0" y="0"/>
          <a:ext cx="0" cy="0"/>
          <a:chOff x="0" y="0"/>
          <a:chExt cx="0" cy="0"/>
        </a:xfrm>
      </p:grpSpPr>
      <p:sp>
        <p:nvSpPr>
          <p:cNvPr id="22" name="Rectangle 21"/>
          <p:cNvSpPr/>
          <p:nvPr userDrawn="1"/>
        </p:nvSpPr>
        <p:spPr>
          <a:xfrm>
            <a:off x="0" y="0"/>
            <a:ext cx="9144000" cy="4711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9812"/>
            <a:ext cx="9144000" cy="3095222"/>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8772"/>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414200405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Välisivu_1">
    <p:spTree>
      <p:nvGrpSpPr>
        <p:cNvPr id="1" name=""/>
        <p:cNvGrpSpPr/>
        <p:nvPr/>
      </p:nvGrpSpPr>
      <p:grpSpPr>
        <a:xfrm>
          <a:off x="0" y="0"/>
          <a:ext cx="0" cy="0"/>
          <a:chOff x="0" y="0"/>
          <a:chExt cx="0" cy="0"/>
        </a:xfrm>
      </p:grpSpPr>
      <p:sp>
        <p:nvSpPr>
          <p:cNvPr id="17" name="Rectangle 16"/>
          <p:cNvSpPr/>
          <p:nvPr userDrawn="1"/>
        </p:nvSpPr>
        <p:spPr>
          <a:xfrm>
            <a:off x="0" y="0"/>
            <a:ext cx="9144000" cy="4727575"/>
          </a:xfrm>
          <a:prstGeom prst="rect">
            <a:avLst/>
          </a:prstGeom>
          <a:solidFill>
            <a:srgbClr val="EA1D7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5547"/>
            <a:ext cx="9144000" cy="3109474"/>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28028"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55759962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 y="1612027"/>
            <a:ext cx="9144000" cy="3108101"/>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0556054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rgbClr val="00BAA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 y="1605303"/>
            <a:ext cx="9138984" cy="3106396"/>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6" name="Group 48"/>
          <p:cNvGrpSpPr>
            <a:grpSpLocks/>
          </p:cNvGrpSpPr>
          <p:nvPr/>
        </p:nvGrpSpPr>
        <p:grpSpPr bwMode="auto">
          <a:xfrm>
            <a:off x="6832600" y="3124200"/>
            <a:ext cx="2319338" cy="74613"/>
            <a:chOff x="8913156" y="2232185"/>
            <a:chExt cx="3272924" cy="56821"/>
          </a:xfrm>
        </p:grpSpPr>
        <p:sp>
          <p:nvSpPr>
            <p:cNvPr id="27" name="Rectangle 26"/>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9" name="Rectangle 28"/>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0" name="Rectangle 29"/>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3769862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Välisivu_1">
    <p:spTree>
      <p:nvGrpSpPr>
        <p:cNvPr id="1" name=""/>
        <p:cNvGrpSpPr/>
        <p:nvPr/>
      </p:nvGrpSpPr>
      <p:grpSpPr>
        <a:xfrm>
          <a:off x="0" y="0"/>
          <a:ext cx="0" cy="0"/>
          <a:chOff x="0" y="0"/>
          <a:chExt cx="0" cy="0"/>
        </a:xfrm>
      </p:grpSpPr>
      <p:sp>
        <p:nvSpPr>
          <p:cNvPr id="19" name="Rectangle 18"/>
          <p:cNvSpPr/>
          <p:nvPr/>
        </p:nvSpPr>
        <p:spPr>
          <a:xfrm>
            <a:off x="0" y="0"/>
            <a:ext cx="9144000" cy="47117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 y="1608364"/>
            <a:ext cx="9146159" cy="3114499"/>
          </a:xfrm>
          <a:prstGeom prst="rect">
            <a:avLst/>
          </a:prstGeom>
        </p:spPr>
      </p:pic>
      <p:sp>
        <p:nvSpPr>
          <p:cNvPr id="6" name="Rectangle 5"/>
          <p:cNvSpPr/>
          <p:nvPr/>
        </p:nvSpPr>
        <p:spPr>
          <a:xfrm>
            <a:off x="0" y="0"/>
            <a:ext cx="9144000" cy="16129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8" name="Group 34"/>
          <p:cNvGrpSpPr>
            <a:grpSpLocks/>
          </p:cNvGrpSpPr>
          <p:nvPr userDrawn="1"/>
        </p:nvGrpSpPr>
        <p:grpSpPr bwMode="auto">
          <a:xfrm>
            <a:off x="6837172" y="3119628"/>
            <a:ext cx="2319338" cy="74613"/>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42939630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Välisivu_1">
    <p:spTree>
      <p:nvGrpSpPr>
        <p:cNvPr id="1" name=""/>
        <p:cNvGrpSpPr/>
        <p:nvPr/>
      </p:nvGrpSpPr>
      <p:grpSpPr>
        <a:xfrm>
          <a:off x="0" y="0"/>
          <a:ext cx="0" cy="0"/>
          <a:chOff x="0" y="0"/>
          <a:chExt cx="0" cy="0"/>
        </a:xfrm>
      </p:grpSpPr>
      <p:sp>
        <p:nvSpPr>
          <p:cNvPr id="8" name="Rectangle 7"/>
          <p:cNvSpPr/>
          <p:nvPr/>
        </p:nvSpPr>
        <p:spPr>
          <a:xfrm>
            <a:off x="0" y="0"/>
            <a:ext cx="9144000" cy="47117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613267"/>
            <a:ext cx="9147362" cy="3102037"/>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3" name="Group 34"/>
          <p:cNvGrpSpPr>
            <a:grpSpLocks/>
          </p:cNvGrpSpPr>
          <p:nvPr userDrawn="1"/>
        </p:nvGrpSpPr>
        <p:grpSpPr bwMode="auto">
          <a:xfrm>
            <a:off x="6832600" y="3124200"/>
            <a:ext cx="2319338" cy="74613"/>
            <a:chOff x="8913156" y="2232185"/>
            <a:chExt cx="3272924" cy="56821"/>
          </a:xfrm>
        </p:grpSpPr>
        <p:sp>
          <p:nvSpPr>
            <p:cNvPr id="34" name="Rectangle 3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5" name="Rectangle 34"/>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6" name="Rectangle 35"/>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8" name="Rectangle 3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10582895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Välisivu_1_omat kuvat">
    <p:spTree>
      <p:nvGrpSpPr>
        <p:cNvPr id="1" name=""/>
        <p:cNvGrpSpPr/>
        <p:nvPr/>
      </p:nvGrpSpPr>
      <p:grpSpPr>
        <a:xfrm>
          <a:off x="0" y="0"/>
          <a:ext cx="0" cy="0"/>
          <a:chOff x="0" y="0"/>
          <a:chExt cx="0" cy="0"/>
        </a:xfrm>
      </p:grpSpPr>
      <p:sp>
        <p:nvSpPr>
          <p:cNvPr id="7" name="Rectangle 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29"/>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17" name="Rectangle 1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8" name="Rectangle 1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9" name="Rectangle 1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3" name="Group 38"/>
          <p:cNvGrpSpPr>
            <a:grpSpLocks/>
          </p:cNvGrpSpPr>
          <p:nvPr/>
        </p:nvGrpSpPr>
        <p:grpSpPr bwMode="auto">
          <a:xfrm>
            <a:off x="6832600" y="3124200"/>
            <a:ext cx="2319338" cy="74613"/>
            <a:chOff x="8913156" y="2232185"/>
            <a:chExt cx="3272924" cy="56821"/>
          </a:xfrm>
        </p:grpSpPr>
        <p:sp>
          <p:nvSpPr>
            <p:cNvPr id="24" name="Rectangle 2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9" name="Picture Placeholder 8"/>
          <p:cNvSpPr>
            <a:spLocks noGrp="1"/>
          </p:cNvSpPr>
          <p:nvPr>
            <p:ph type="pic" sz="quarter" idx="10"/>
          </p:nvPr>
        </p:nvSpPr>
        <p:spPr>
          <a:xfrm>
            <a:off x="5" y="1611436"/>
            <a:ext cx="4557713" cy="3101055"/>
          </a:xfrm>
        </p:spPr>
        <p:txBody>
          <a:bodyPr/>
          <a:lstStyle/>
          <a:p>
            <a:pPr lvl="0"/>
            <a:r>
              <a:rPr lang="en-US" noProof="0"/>
              <a:t>Click icon to add picture</a:t>
            </a:r>
          </a:p>
        </p:txBody>
      </p:sp>
      <p:sp>
        <p:nvSpPr>
          <p:cNvPr id="20" name="Picture Placeholder 8"/>
          <p:cNvSpPr>
            <a:spLocks noGrp="1"/>
          </p:cNvSpPr>
          <p:nvPr>
            <p:ph type="pic" sz="quarter" idx="11"/>
          </p:nvPr>
        </p:nvSpPr>
        <p:spPr>
          <a:xfrm>
            <a:off x="4557711" y="1611005"/>
            <a:ext cx="2274952" cy="3106574"/>
          </a:xfrm>
        </p:spPr>
        <p:txBody>
          <a:bodyPr/>
          <a:lstStyle/>
          <a:p>
            <a:pPr lvl="0"/>
            <a:r>
              <a:rPr lang="en-US" noProof="0"/>
              <a:t>Click icon to add picture</a:t>
            </a:r>
            <a:endParaRPr lang="en-US" noProof="0" dirty="0"/>
          </a:p>
        </p:txBody>
      </p:sp>
      <p:sp>
        <p:nvSpPr>
          <p:cNvPr id="21" name="Picture Placeholder 8"/>
          <p:cNvSpPr>
            <a:spLocks noGrp="1"/>
          </p:cNvSpPr>
          <p:nvPr>
            <p:ph type="pic" sz="quarter" idx="12"/>
          </p:nvPr>
        </p:nvSpPr>
        <p:spPr>
          <a:xfrm>
            <a:off x="6832668" y="1611010"/>
            <a:ext cx="2311337" cy="1556047"/>
          </a:xfrm>
        </p:spPr>
        <p:txBody>
          <a:bodyPr/>
          <a:lstStyle/>
          <a:p>
            <a:pPr lvl="0"/>
            <a:r>
              <a:rPr lang="en-US" noProof="0"/>
              <a:t>Click icon to add picture</a:t>
            </a:r>
          </a:p>
        </p:txBody>
      </p:sp>
      <p:sp>
        <p:nvSpPr>
          <p:cNvPr id="25" name="Picture Placeholder 8"/>
          <p:cNvSpPr>
            <a:spLocks noGrp="1"/>
          </p:cNvSpPr>
          <p:nvPr>
            <p:ph type="pic" sz="quarter" idx="13"/>
          </p:nvPr>
        </p:nvSpPr>
        <p:spPr>
          <a:xfrm>
            <a:off x="6832668" y="3199240"/>
            <a:ext cx="2311337" cy="1512825"/>
          </a:xfrm>
        </p:spPr>
        <p:txBody>
          <a:bodyPr/>
          <a:lstStyle/>
          <a:p>
            <a:pPr lvl="0"/>
            <a:r>
              <a:rPr lang="en-US" noProof="0"/>
              <a:t>Click icon to add picture</a:t>
            </a:r>
            <a:endParaRPr lang="en-US" noProof="0" dirty="0"/>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00621547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kakansi">
    <p:spTree>
      <p:nvGrpSpPr>
        <p:cNvPr id="1" name=""/>
        <p:cNvGrpSpPr/>
        <p:nvPr/>
      </p:nvGrpSpPr>
      <p:grpSpPr>
        <a:xfrm>
          <a:off x="0" y="0"/>
          <a:ext cx="0" cy="0"/>
          <a:chOff x="0" y="0"/>
          <a:chExt cx="0" cy="0"/>
        </a:xfrm>
      </p:grpSpPr>
      <p:sp>
        <p:nvSpPr>
          <p:cNvPr id="5" name="Rectangle 4"/>
          <p:cNvSpPr/>
          <p:nvPr/>
        </p:nvSpPr>
        <p:spPr>
          <a:xfrm>
            <a:off x="8042275" y="0"/>
            <a:ext cx="1101725" cy="755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044" tIns="33522" rIns="67044" bIns="33522" anchor="ctr"/>
          <a:lstStyle/>
          <a:p>
            <a:pPr defTabSz="457012" fontAlgn="auto">
              <a:spcBef>
                <a:spcPts val="0"/>
              </a:spcBef>
              <a:spcAft>
                <a:spcPts val="0"/>
              </a:spcAft>
              <a:defRPr/>
            </a:pPr>
            <a:endParaRPr lang="en-US" dirty="0">
              <a:solidFill>
                <a:prstClr val="white"/>
              </a:solidFill>
              <a:latin typeface="Corbel"/>
            </a:endParaRPr>
          </a:p>
        </p:txBody>
      </p:sp>
      <p:sp>
        <p:nvSpPr>
          <p:cNvPr id="6" name="TextBox 26"/>
          <p:cNvSpPr txBox="1">
            <a:spLocks noChangeArrowheads="1"/>
          </p:cNvSpPr>
          <p:nvPr/>
        </p:nvSpPr>
        <p:spPr bwMode="auto">
          <a:xfrm>
            <a:off x="5584825" y="2401888"/>
            <a:ext cx="2193925"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latin typeface="Corbel" charset="0"/>
                <a:cs typeface="Corbel" charset="0"/>
              </a:rPr>
              <a:t>facebook.com/CSCfi</a:t>
            </a:r>
            <a:endParaRPr lang="en-US" sz="900">
              <a:solidFill>
                <a:srgbClr val="5E6A71"/>
              </a:solidFill>
            </a:endParaRPr>
          </a:p>
        </p:txBody>
      </p:sp>
      <p:sp>
        <p:nvSpPr>
          <p:cNvPr id="26" name="TextBox 46"/>
          <p:cNvSpPr txBox="1">
            <a:spLocks noChangeArrowheads="1"/>
          </p:cNvSpPr>
          <p:nvPr/>
        </p:nvSpPr>
        <p:spPr bwMode="auto">
          <a:xfrm>
            <a:off x="5584825" y="2809875"/>
            <a:ext cx="16002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twitter.com/CSCfi</a:t>
            </a:r>
            <a:endParaRPr lang="en-US" sz="900">
              <a:solidFill>
                <a:srgbClr val="5E6A71"/>
              </a:solidFill>
              <a:hlinkClick r:id="rId2"/>
            </a:endParaRPr>
          </a:p>
        </p:txBody>
      </p:sp>
      <p:sp>
        <p:nvSpPr>
          <p:cNvPr id="27" name="TextBox 47"/>
          <p:cNvSpPr txBox="1">
            <a:spLocks noChangeArrowheads="1"/>
          </p:cNvSpPr>
          <p:nvPr/>
        </p:nvSpPr>
        <p:spPr bwMode="auto">
          <a:xfrm>
            <a:off x="5584825" y="3216275"/>
            <a:ext cx="27305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pl-PL" sz="900">
                <a:solidFill>
                  <a:srgbClr val="5E6A71"/>
                </a:solidFill>
              </a:rPr>
              <a:t>youtube.com/CSCfi</a:t>
            </a:r>
            <a:endParaRPr lang="pl-PL" sz="900">
              <a:solidFill>
                <a:srgbClr val="5E6A71"/>
              </a:solidFill>
              <a:hlinkClick r:id="rId2"/>
            </a:endParaRPr>
          </a:p>
        </p:txBody>
      </p:sp>
      <p:sp>
        <p:nvSpPr>
          <p:cNvPr id="28" name="TextBox 48"/>
          <p:cNvSpPr txBox="1">
            <a:spLocks noChangeArrowheads="1"/>
          </p:cNvSpPr>
          <p:nvPr/>
        </p:nvSpPr>
        <p:spPr bwMode="auto">
          <a:xfrm>
            <a:off x="5584825" y="36226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linkedin.com/company/csc---it-center-for-science</a:t>
            </a:r>
          </a:p>
        </p:txBody>
      </p:sp>
      <p:cxnSp>
        <p:nvCxnSpPr>
          <p:cNvPr id="29" name="Straight Connector 28"/>
          <p:cNvCxnSpPr/>
          <p:nvPr/>
        </p:nvCxnSpPr>
        <p:spPr>
          <a:xfrm>
            <a:off x="4572000" y="2374900"/>
            <a:ext cx="0" cy="1893888"/>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30" name="Group 50"/>
          <p:cNvGrpSpPr>
            <a:grpSpLocks/>
          </p:cNvGrpSpPr>
          <p:nvPr/>
        </p:nvGrpSpPr>
        <p:grpSpPr bwMode="auto">
          <a:xfrm>
            <a:off x="3706813" y="715963"/>
            <a:ext cx="1730375" cy="1031875"/>
            <a:chOff x="3018474" y="609992"/>
            <a:chExt cx="2171462" cy="1379264"/>
          </a:xfrm>
        </p:grpSpPr>
        <p:sp>
          <p:nvSpPr>
            <p:cNvPr id="3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3" name="Freeform 3"/>
            <p:cNvSpPr>
              <a:spLocks noChangeArrowheads="1"/>
            </p:cNvSpPr>
            <p:nvPr/>
          </p:nvSpPr>
          <p:spPr bwMode="auto">
            <a:xfrm>
              <a:off x="3767529" y="1798281"/>
              <a:ext cx="651438" cy="190975"/>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solidFill>
                  <a:srgbClr val="006778"/>
                </a:solidFill>
                <a:latin typeface="+mn-lt"/>
                <a:ea typeface="+mn-ea"/>
                <a:cs typeface="+mn-cs"/>
              </a:endParaRPr>
            </a:p>
          </p:txBody>
        </p:sp>
      </p:grpSp>
      <p:sp>
        <p:nvSpPr>
          <p:cNvPr id="34" name="Rectangle 54"/>
          <p:cNvSpPr>
            <a:spLocks noChangeArrowheads="1"/>
          </p:cNvSpPr>
          <p:nvPr/>
        </p:nvSpPr>
        <p:spPr bwMode="auto">
          <a:xfrm>
            <a:off x="-4763" y="4687888"/>
            <a:ext cx="1648632" cy="160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7044" tIns="33522" rIns="67044" bIns="33522">
            <a:spAutoFit/>
          </a:bodyPr>
          <a:lstStyle/>
          <a:p>
            <a:r>
              <a:rPr lang="fi-FI" sz="600" dirty="0">
                <a:solidFill>
                  <a:srgbClr val="FFFFFF"/>
                </a:solidFill>
              </a:rPr>
              <a:t>Kuvat CSC:n arkisto, Adobe </a:t>
            </a:r>
            <a:r>
              <a:rPr lang="fi-FI" sz="600" dirty="0" err="1">
                <a:solidFill>
                  <a:srgbClr val="FFFFFF"/>
                </a:solidFill>
              </a:rPr>
              <a:t>Stock</a:t>
            </a:r>
            <a:r>
              <a:rPr lang="fi-FI" sz="600" dirty="0">
                <a:solidFill>
                  <a:srgbClr val="FFFFFF"/>
                </a:solidFill>
              </a:rPr>
              <a:t> ja </a:t>
            </a:r>
            <a:r>
              <a:rPr lang="fi-FI" sz="600" dirty="0" err="1">
                <a:solidFill>
                  <a:srgbClr val="FFFFFF"/>
                </a:solidFill>
              </a:rPr>
              <a:t>Thinkstock</a:t>
            </a:r>
            <a:endParaRPr lang="fi-FI" sz="600" dirty="0">
              <a:solidFill>
                <a:srgbClr val="FFFFFF"/>
              </a:solidFill>
            </a:endParaRPr>
          </a:p>
        </p:txBody>
      </p:sp>
      <p:sp>
        <p:nvSpPr>
          <p:cNvPr id="36" name="TextBox 56"/>
          <p:cNvSpPr txBox="1">
            <a:spLocks noChangeArrowheads="1"/>
          </p:cNvSpPr>
          <p:nvPr/>
        </p:nvSpPr>
        <p:spPr bwMode="auto">
          <a:xfrm>
            <a:off x="5584825" y="40290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github.com/CSCfi</a:t>
            </a:r>
          </a:p>
        </p:txBody>
      </p:sp>
      <p:sp>
        <p:nvSpPr>
          <p:cNvPr id="53" name="Text Placeholder 52"/>
          <p:cNvSpPr>
            <a:spLocks noGrp="1"/>
          </p:cNvSpPr>
          <p:nvPr>
            <p:ph type="body" sz="quarter" idx="10"/>
          </p:nvPr>
        </p:nvSpPr>
        <p:spPr>
          <a:xfrm>
            <a:off x="2304680" y="2374148"/>
            <a:ext cx="1963641" cy="271059"/>
          </a:xfrm>
        </p:spPr>
        <p:txBody>
          <a:bodyPr lIns="0"/>
          <a:lstStyle>
            <a:lvl1pPr marL="0" indent="0">
              <a:buNone/>
              <a:defRPr sz="1000" b="1">
                <a:solidFill>
                  <a:schemeClr val="tx1"/>
                </a:solidFill>
              </a:defRPr>
            </a:lvl1pPr>
            <a:lvl2pPr marL="254913" indent="0">
              <a:buFont typeface="Arial"/>
              <a:buNone/>
              <a:defRPr sz="900"/>
            </a:lvl2pPr>
            <a:lvl3pPr marL="838069" indent="0">
              <a:buFont typeface="Arial"/>
              <a:buNone/>
              <a:defRPr sz="900"/>
            </a:lvl3pPr>
            <a:lvl4pPr marL="1083669" indent="0">
              <a:buNone/>
              <a:defRPr sz="900"/>
            </a:lvl4pPr>
            <a:lvl5pPr marL="1418897" indent="0">
              <a:buNone/>
              <a:defRPr sz="900"/>
            </a:lvl5pPr>
          </a:lstStyle>
          <a:p>
            <a:pPr lvl="0"/>
            <a:r>
              <a:rPr lang="en-US"/>
              <a:t>Edit Master text styles</a:t>
            </a:r>
          </a:p>
        </p:txBody>
      </p:sp>
      <p:sp>
        <p:nvSpPr>
          <p:cNvPr id="55" name="Picture Placeholder 54"/>
          <p:cNvSpPr>
            <a:spLocks noGrp="1"/>
          </p:cNvSpPr>
          <p:nvPr>
            <p:ph type="pic" sz="quarter" idx="11"/>
          </p:nvPr>
        </p:nvSpPr>
        <p:spPr>
          <a:xfrm>
            <a:off x="826988" y="2438246"/>
            <a:ext cx="1243207" cy="1165581"/>
          </a:xfrm>
          <a:prstGeom prst="ellipse">
            <a:avLst/>
          </a:prstGeom>
        </p:spPr>
        <p:txBody>
          <a:bodyPr/>
          <a:lstStyle>
            <a:lvl1pPr marL="0" indent="0">
              <a:buFont typeface="Arial"/>
              <a:buNone/>
              <a:defRPr sz="1000"/>
            </a:lvl1pPr>
          </a:lstStyle>
          <a:p>
            <a:pPr lvl="0"/>
            <a:r>
              <a:rPr lang="en-US" noProof="0"/>
              <a:t>Click icon to add picture</a:t>
            </a:r>
            <a:endParaRPr lang="en-US" noProof="0" dirty="0"/>
          </a:p>
        </p:txBody>
      </p:sp>
      <p:sp>
        <p:nvSpPr>
          <p:cNvPr id="57" name="Text Placeholder 56"/>
          <p:cNvSpPr>
            <a:spLocks noGrp="1"/>
          </p:cNvSpPr>
          <p:nvPr>
            <p:ph type="body" sz="quarter" idx="12"/>
          </p:nvPr>
        </p:nvSpPr>
        <p:spPr>
          <a:xfrm>
            <a:off x="2304678" y="2691577"/>
            <a:ext cx="1963642" cy="1208805"/>
          </a:xfrm>
        </p:spPr>
        <p:txBody>
          <a:bodyPr lIns="0"/>
          <a:lstStyle>
            <a:lvl1pPr marL="0" indent="0">
              <a:lnSpc>
                <a:spcPct val="110000"/>
              </a:lnSpc>
              <a:spcBef>
                <a:spcPts val="0"/>
              </a:spcBef>
              <a:buNone/>
              <a:defRPr sz="900"/>
            </a:lvl1pPr>
            <a:lvl2pPr marL="506333" indent="-251421">
              <a:buFont typeface="Arial"/>
              <a:buChar char="•"/>
              <a:defRPr sz="1000"/>
            </a:lvl2pPr>
            <a:lvl3pPr marL="1047586" indent="-209517">
              <a:buFont typeface="Arial"/>
              <a:buChar char="•"/>
              <a:defRPr sz="900"/>
            </a:lvl3pPr>
            <a:lvl4pPr>
              <a:defRPr sz="800"/>
            </a:lvl4pPr>
            <a:lvl5pPr>
              <a:defRPr sz="700"/>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5787" y="2365375"/>
            <a:ext cx="269875" cy="269875"/>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8050" y="3216275"/>
            <a:ext cx="294188" cy="206851"/>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4775" y="2789293"/>
            <a:ext cx="271151" cy="271151"/>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75" y="3595843"/>
            <a:ext cx="296571" cy="271151"/>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23630" y="3998496"/>
            <a:ext cx="278645" cy="278645"/>
          </a:xfrm>
          <a:prstGeom prst="rect">
            <a:avLst/>
          </a:prstGeom>
        </p:spPr>
      </p:pic>
    </p:spTree>
    <p:extLst>
      <p:ext uri="{BB962C8B-B14F-4D97-AF65-F5344CB8AC3E}">
        <p14:creationId xmlns:p14="http://schemas.microsoft.com/office/powerpoint/2010/main" val="99527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solidFill>
                  <a:srgbClr val="000000"/>
                </a:solidFill>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1975A3-2E4D-4F46-A85A-D5B41899487D}" type="slidenum">
              <a:rPr lang="en-US"/>
              <a:pPr>
                <a:defRPr/>
              </a:pPr>
              <a:t>‹#›</a:t>
            </a:fld>
            <a:endParaRPr lang="en-US" dirty="0"/>
          </a:p>
        </p:txBody>
      </p:sp>
    </p:spTree>
    <p:extLst>
      <p:ext uri="{BB962C8B-B14F-4D97-AF65-F5344CB8AC3E}">
        <p14:creationId xmlns:p14="http://schemas.microsoft.com/office/powerpoint/2010/main" val="211444208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126440"/>
            <a:ext cx="3818467"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idx="13"/>
          </p:nvPr>
        </p:nvSpPr>
        <p:spPr>
          <a:xfrm>
            <a:off x="4553790" y="1126440"/>
            <a:ext cx="3611841"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1" y="193327"/>
            <a:ext cx="7708430" cy="804598"/>
          </a:xfrm>
        </p:spPr>
        <p:txBody>
          <a:bodyPr/>
          <a:lstStyle/>
          <a:p>
            <a:r>
              <a:rPr lang="en-US"/>
              <a:t>Click to edit Master title style</a:t>
            </a:r>
          </a:p>
        </p:txBody>
      </p:sp>
      <p:sp>
        <p:nvSpPr>
          <p:cNvPr id="6" name="Date Placeholder 4"/>
          <p:cNvSpPr>
            <a:spLocks noGrp="1"/>
          </p:cNvSpPr>
          <p:nvPr>
            <p:ph type="dt" sz="half" idx="14"/>
          </p:nvPr>
        </p:nvSpPr>
        <p:spPr/>
        <p:txBody>
          <a:bodyPr/>
          <a:lstStyle>
            <a:lvl1pPr>
              <a:defRPr/>
            </a:lvl1pPr>
          </a:lstStyle>
          <a:p>
            <a:pPr>
              <a:defRPr/>
            </a:pPr>
            <a:fld id="{B51057C3-EDE0-4E94-8E03-15F17BEADAEF}" type="datetime1">
              <a:rPr lang="fi-FI" smtClean="0"/>
              <a:t>29.5.2020</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p:txBody>
          <a:bodyPr/>
          <a:lstStyle>
            <a:lvl1pPr>
              <a:defRPr/>
            </a:lvl1pPr>
          </a:lstStyle>
          <a:p>
            <a:pPr>
              <a:defRPr/>
            </a:pPr>
            <a:fld id="{1902EB33-AE32-4D46-BAA6-3F61AB03C92B}" type="slidenum">
              <a:rPr lang="en-US"/>
              <a:pPr>
                <a:defRPr/>
              </a:pPr>
              <a:t>‹#›</a:t>
            </a:fld>
            <a:endParaRPr lang="en-US"/>
          </a:p>
        </p:txBody>
      </p:sp>
    </p:spTree>
    <p:extLst>
      <p:ext uri="{BB962C8B-B14F-4D97-AF65-F5344CB8AC3E}">
        <p14:creationId xmlns:p14="http://schemas.microsoft.com/office/powerpoint/2010/main" val="3638757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Slide_F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3423"/>
            <a:ext cx="2164256" cy="204849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602" y="3629811"/>
            <a:ext cx="5293821" cy="1199264"/>
          </a:xfrm>
          <a:prstGeom prst="rect">
            <a:avLst/>
          </a:prstGeom>
        </p:spPr>
      </p:pic>
      <p:pic>
        <p:nvPicPr>
          <p:cNvPr id="44" name="Picture 4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5259" y="-1433"/>
            <a:ext cx="6988741" cy="1614328"/>
          </a:xfrm>
          <a:prstGeom prst="rect">
            <a:avLst/>
          </a:prstGeom>
        </p:spPr>
      </p:pic>
      <p:sp>
        <p:nvSpPr>
          <p:cNvPr id="55" name="Rectangle 54"/>
          <p:cNvSpPr/>
          <p:nvPr userDrawn="1"/>
        </p:nvSpPr>
        <p:spPr>
          <a:xfrm>
            <a:off x="-1" y="3643452"/>
            <a:ext cx="2159988" cy="1184135"/>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p:cNvSpPr/>
          <p:nvPr userDrawn="1"/>
        </p:nvSpPr>
        <p:spPr>
          <a:xfrm>
            <a:off x="2159987" y="1608138"/>
            <a:ext cx="6984013" cy="2030818"/>
          </a:xfrm>
          <a:prstGeom prst="rect">
            <a:avLst/>
          </a:prstGeom>
          <a:solidFill>
            <a:srgbClr val="D0DCED"/>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2938088" y="1996886"/>
            <a:ext cx="5338467" cy="983400"/>
          </a:xfrm>
        </p:spPr>
        <p:txBody>
          <a:bodyPr anchor="t">
            <a:normAutofit/>
          </a:bodyPr>
          <a:lstStyle>
            <a:lvl1pPr algn="l">
              <a:lnSpc>
                <a:spcPct val="90000"/>
              </a:lnSpc>
              <a:defRPr sz="2300" baseline="0">
                <a:solidFill>
                  <a:srgbClr val="025C96"/>
                </a:solidFill>
                <a:latin typeface="Corbel"/>
                <a:cs typeface="Corbel"/>
              </a:defRPr>
            </a:lvl1pPr>
          </a:lstStyle>
          <a:p>
            <a:r>
              <a:rPr lang="en-US"/>
              <a:t>Click to edit Master title style</a:t>
            </a:r>
            <a:endParaRPr lang="en-US" dirty="0"/>
          </a:p>
        </p:txBody>
      </p:sp>
      <p:sp>
        <p:nvSpPr>
          <p:cNvPr id="3" name="Subtitle 2"/>
          <p:cNvSpPr>
            <a:spLocks noGrp="1"/>
          </p:cNvSpPr>
          <p:nvPr>
            <p:ph type="subTitle" idx="1"/>
          </p:nvPr>
        </p:nvSpPr>
        <p:spPr>
          <a:xfrm>
            <a:off x="2938088" y="3025630"/>
            <a:ext cx="5338467" cy="352134"/>
          </a:xfrm>
        </p:spPr>
        <p:txBody>
          <a:bodyPr>
            <a:normAutofit/>
          </a:bodyPr>
          <a:lstStyle>
            <a:lvl1pPr marL="0" indent="0" algn="l">
              <a:buNone/>
              <a:defRPr sz="1000">
                <a:solidFill>
                  <a:srgbClr val="025C96"/>
                </a:solidFill>
                <a:latin typeface="Corbel"/>
                <a:cs typeface="Corbel"/>
              </a:defRPr>
            </a:lvl1pPr>
            <a:lvl2pPr marL="335173" indent="0" algn="ctr">
              <a:buNone/>
              <a:defRPr>
                <a:solidFill>
                  <a:schemeClr val="tx1">
                    <a:tint val="75000"/>
                  </a:schemeClr>
                </a:solidFill>
              </a:defRPr>
            </a:lvl2pPr>
            <a:lvl3pPr marL="670346" indent="0" algn="ctr">
              <a:buNone/>
              <a:defRPr>
                <a:solidFill>
                  <a:schemeClr val="tx1">
                    <a:tint val="75000"/>
                  </a:schemeClr>
                </a:solidFill>
              </a:defRPr>
            </a:lvl3pPr>
            <a:lvl4pPr marL="1005516" indent="0" algn="ctr">
              <a:buNone/>
              <a:defRPr>
                <a:solidFill>
                  <a:schemeClr val="tx1">
                    <a:tint val="75000"/>
                  </a:schemeClr>
                </a:solidFill>
              </a:defRPr>
            </a:lvl4pPr>
            <a:lvl5pPr marL="1340690" indent="0" algn="ctr">
              <a:buNone/>
              <a:defRPr>
                <a:solidFill>
                  <a:schemeClr val="tx1">
                    <a:tint val="75000"/>
                  </a:schemeClr>
                </a:solidFill>
              </a:defRPr>
            </a:lvl5pPr>
            <a:lvl6pPr marL="1675862" indent="0" algn="ctr">
              <a:buNone/>
              <a:defRPr>
                <a:solidFill>
                  <a:schemeClr val="tx1">
                    <a:tint val="75000"/>
                  </a:schemeClr>
                </a:solidFill>
              </a:defRPr>
            </a:lvl6pPr>
            <a:lvl7pPr marL="2011033" indent="0" algn="ctr">
              <a:buNone/>
              <a:defRPr>
                <a:solidFill>
                  <a:schemeClr val="tx1">
                    <a:tint val="75000"/>
                  </a:schemeClr>
                </a:solidFill>
              </a:defRPr>
            </a:lvl7pPr>
            <a:lvl8pPr marL="2346207" indent="0" algn="ctr">
              <a:buNone/>
              <a:defRPr>
                <a:solidFill>
                  <a:schemeClr val="tx1">
                    <a:tint val="75000"/>
                  </a:schemeClr>
                </a:solidFill>
              </a:defRPr>
            </a:lvl8pPr>
            <a:lvl9pPr marL="2681379" indent="0" algn="ctr">
              <a:buNone/>
              <a:defRPr>
                <a:solidFill>
                  <a:schemeClr val="tx1">
                    <a:tint val="75000"/>
                  </a:schemeClr>
                </a:solidFill>
              </a:defRPr>
            </a:lvl9pPr>
          </a:lstStyle>
          <a:p>
            <a:r>
              <a:rPr lang="en-US"/>
              <a:t>Click to edit Master subtitle style</a:t>
            </a:r>
            <a:endParaRPr lang="en-US" dirty="0"/>
          </a:p>
        </p:txBody>
      </p:sp>
      <p:sp>
        <p:nvSpPr>
          <p:cNvPr id="42" name="Rectangle 41"/>
          <p:cNvSpPr/>
          <p:nvPr userDrawn="1"/>
        </p:nvSpPr>
        <p:spPr>
          <a:xfrm>
            <a:off x="0" y="0"/>
            <a:ext cx="2159987" cy="1608138"/>
          </a:xfrm>
          <a:prstGeom prst="rect">
            <a:avLst/>
          </a:prstGeom>
          <a:solidFill>
            <a:srgbClr val="025C9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50" name="Rectangle 49"/>
          <p:cNvSpPr/>
          <p:nvPr userDrawn="1"/>
        </p:nvSpPr>
        <p:spPr>
          <a:xfrm>
            <a:off x="0" y="3301640"/>
            <a:ext cx="338628" cy="337316"/>
          </a:xfrm>
          <a:prstGeom prst="rect">
            <a:avLst/>
          </a:prstGeom>
          <a:solidFill>
            <a:srgbClr val="002F5F">
              <a:alpha val="5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Rectangle 52"/>
          <p:cNvSpPr/>
          <p:nvPr userDrawn="1"/>
        </p:nvSpPr>
        <p:spPr>
          <a:xfrm>
            <a:off x="7444966" y="3638956"/>
            <a:ext cx="1705384" cy="1188634"/>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ectangle 59"/>
          <p:cNvSpPr/>
          <p:nvPr userDrawn="1"/>
        </p:nvSpPr>
        <p:spPr>
          <a:xfrm>
            <a:off x="8791566" y="3287258"/>
            <a:ext cx="356400"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a:off x="7075508" y="3646488"/>
            <a:ext cx="372146"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p:cNvSpPr/>
          <p:nvPr userDrawn="1"/>
        </p:nvSpPr>
        <p:spPr>
          <a:xfrm>
            <a:off x="8550366" y="3638956"/>
            <a:ext cx="241200" cy="239432"/>
          </a:xfrm>
          <a:prstGeom prst="rect">
            <a:avLst/>
          </a:prstGeom>
          <a:solidFill>
            <a:srgbClr val="92D050">
              <a:alpha val="8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p:cNvSpPr/>
          <p:nvPr userDrawn="1"/>
        </p:nvSpPr>
        <p:spPr>
          <a:xfrm rot="10800000">
            <a:off x="1906443" y="3638955"/>
            <a:ext cx="251356" cy="671152"/>
          </a:xfrm>
          <a:prstGeom prst="rect">
            <a:avLst/>
          </a:prstGeom>
          <a:solidFill>
            <a:srgbClr val="025C96">
              <a:alpha val="4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4213" y="297843"/>
            <a:ext cx="1051560" cy="1012453"/>
          </a:xfrm>
          <a:prstGeom prst="rect">
            <a:avLst/>
          </a:prstGeom>
        </p:spPr>
      </p:pic>
    </p:spTree>
    <p:extLst>
      <p:ext uri="{BB962C8B-B14F-4D97-AF65-F5344CB8AC3E}">
        <p14:creationId xmlns:p14="http://schemas.microsoft.com/office/powerpoint/2010/main" val="419903634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solidFill>
                  <a:srgbClr val="000000"/>
                </a:solidFill>
                <a:latin typeface="Corbel"/>
                <a:cs typeface="Corbe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1975A3-2E4D-4F46-A85A-D5B41899487D}" type="slidenum">
              <a:rPr lang="en-US"/>
              <a:pPr>
                <a:defRPr/>
              </a:pPr>
              <a:t>‹#›</a:t>
            </a:fld>
            <a:endParaRPr lang="en-US" dirty="0"/>
          </a:p>
        </p:txBody>
      </p:sp>
    </p:spTree>
    <p:extLst>
      <p:ext uri="{BB962C8B-B14F-4D97-AF65-F5344CB8AC3E}">
        <p14:creationId xmlns:p14="http://schemas.microsoft.com/office/powerpoint/2010/main" val="98561733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25" descr="pohja_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829" y="-49141"/>
            <a:ext cx="9223829" cy="476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359775" y="261938"/>
            <a:ext cx="473075" cy="280987"/>
            <a:chOff x="3018474" y="609992"/>
            <a:chExt cx="2171462" cy="1379264"/>
          </a:xfrm>
        </p:grpSpPr>
        <p:sp>
          <p:nvSpPr>
            <p:cNvPr id="10"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Date Placeholder 3"/>
          <p:cNvSpPr>
            <a:spLocks noGrp="1"/>
          </p:cNvSpPr>
          <p:nvPr>
            <p:ph type="dt" sz="half" idx="10"/>
          </p:nvPr>
        </p:nvSpPr>
        <p:spPr/>
        <p:txBody>
          <a:bodyPr/>
          <a:lstStyle>
            <a:lvl1pPr>
              <a:defRPr/>
            </a:lvl1pPr>
          </a:lstStyle>
          <a:p>
            <a:pPr>
              <a:defRPr/>
            </a:pPr>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EAF2BF65-B844-A84A-93B0-7324BF97B9CC}" type="slidenum">
              <a:rPr lang="en-US"/>
              <a:pPr>
                <a:defRPr/>
              </a:pPr>
              <a:t>‹#›</a:t>
            </a:fld>
            <a:endParaRPr lang="en-US" dirty="0"/>
          </a:p>
        </p:txBody>
      </p:sp>
    </p:spTree>
    <p:extLst>
      <p:ext uri="{BB962C8B-B14F-4D97-AF65-F5344CB8AC3E}">
        <p14:creationId xmlns:p14="http://schemas.microsoft.com/office/powerpoint/2010/main" val="26868881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5" descr="pohja_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57" y="-23150"/>
            <a:ext cx="9151257" cy="4723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523288" y="261938"/>
            <a:ext cx="309562" cy="280987"/>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05B8D4AF-0665-7B44-B9A5-492E7E49DE6C}" type="slidenum">
              <a:rPr lang="en-US"/>
              <a:pPr>
                <a:defRPr/>
              </a:pPr>
              <a:t>‹#›</a:t>
            </a:fld>
            <a:endParaRPr lang="en-US" dirty="0"/>
          </a:p>
        </p:txBody>
      </p:sp>
    </p:spTree>
    <p:extLst>
      <p:ext uri="{BB962C8B-B14F-4D97-AF65-F5344CB8AC3E}">
        <p14:creationId xmlns:p14="http://schemas.microsoft.com/office/powerpoint/2010/main" val="87746356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ntent_Picture_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51528" y="6"/>
            <a:ext cx="3092477" cy="4712059"/>
          </a:xfrm>
        </p:spPr>
        <p:txBody>
          <a:bodyPr rtlCol="0">
            <a:normAutofit/>
          </a:bodyPr>
          <a:lstStyle/>
          <a:p>
            <a:pPr lvl="0"/>
            <a:r>
              <a:rPr lang="en-US" noProof="0"/>
              <a:t>Drag picture to placeholder or click icon to add</a:t>
            </a:r>
          </a:p>
        </p:txBody>
      </p:sp>
      <p:sp>
        <p:nvSpPr>
          <p:cNvPr id="11" name="Content Placeholder 2"/>
          <p:cNvSpPr>
            <a:spLocks noGrp="1"/>
          </p:cNvSpPr>
          <p:nvPr>
            <p:ph idx="1"/>
          </p:nvPr>
        </p:nvSpPr>
        <p:spPr>
          <a:xfrm>
            <a:off x="457205" y="1126445"/>
            <a:ext cx="518371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2" y="193327"/>
            <a:ext cx="5183715" cy="804598"/>
          </a:xfrm>
        </p:spPr>
        <p:txBody>
          <a:bodyPr/>
          <a:lstStyle/>
          <a:p>
            <a:r>
              <a:rPr lang="en-US"/>
              <a:t>Click to edit Master title style</a:t>
            </a:r>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a:xfrm>
            <a:off x="2314575" y="4489450"/>
            <a:ext cx="3736975" cy="222250"/>
          </a:xfrm>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7703D0D6-6900-F14F-BBC6-775F449734B8}" type="slidenum">
              <a:rPr lang="en-US"/>
              <a:pPr>
                <a:defRPr/>
              </a:pPr>
              <a:t>‹#›</a:t>
            </a:fld>
            <a:endParaRPr lang="en-US" dirty="0"/>
          </a:p>
        </p:txBody>
      </p:sp>
    </p:spTree>
    <p:extLst>
      <p:ext uri="{BB962C8B-B14F-4D97-AF65-F5344CB8AC3E}">
        <p14:creationId xmlns:p14="http://schemas.microsoft.com/office/powerpoint/2010/main" val="179121692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ontent_Picture_Righ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2" y="1126445"/>
            <a:ext cx="23579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7" y="193327"/>
            <a:ext cx="7746059" cy="804598"/>
          </a:xfrm>
        </p:spPr>
        <p:txBody>
          <a:bodyPr/>
          <a:lstStyle/>
          <a:p>
            <a:r>
              <a:rPr lang="en-US"/>
              <a:t>Click to edit Master title style</a:t>
            </a:r>
          </a:p>
        </p:txBody>
      </p:sp>
      <p:sp>
        <p:nvSpPr>
          <p:cNvPr id="3" name="Picture Placeholder 2"/>
          <p:cNvSpPr>
            <a:spLocks noGrp="1"/>
          </p:cNvSpPr>
          <p:nvPr>
            <p:ph type="pic" sz="quarter" idx="13"/>
          </p:nvPr>
        </p:nvSpPr>
        <p:spPr>
          <a:xfrm>
            <a:off x="3119189" y="1127128"/>
            <a:ext cx="2521061" cy="1498428"/>
          </a:xfrm>
        </p:spPr>
        <p:txBody>
          <a:bodyPr rtlCol="0">
            <a:normAutofit/>
          </a:bodyPr>
          <a:lstStyle/>
          <a:p>
            <a:pPr lvl="0"/>
            <a:r>
              <a:rPr lang="en-US" noProof="0"/>
              <a:t>Drag picture to placeholder or click icon to add</a:t>
            </a:r>
          </a:p>
        </p:txBody>
      </p:sp>
      <p:sp>
        <p:nvSpPr>
          <p:cNvPr id="9" name="Picture Placeholder 2"/>
          <p:cNvSpPr>
            <a:spLocks noGrp="1"/>
          </p:cNvSpPr>
          <p:nvPr>
            <p:ph type="pic" sz="quarter" idx="14"/>
          </p:nvPr>
        </p:nvSpPr>
        <p:spPr>
          <a:xfrm>
            <a:off x="5810996" y="1126439"/>
            <a:ext cx="2392271" cy="1498428"/>
          </a:xfrm>
        </p:spPr>
        <p:txBody>
          <a:bodyPr rtlCol="0">
            <a:normAutofit/>
          </a:bodyPr>
          <a:lstStyle/>
          <a:p>
            <a:pPr lvl="0"/>
            <a:r>
              <a:rPr lang="en-US" noProof="0"/>
              <a:t>Drag picture to placeholder or click icon to add</a:t>
            </a:r>
            <a:endParaRPr lang="en-US" noProof="0" dirty="0"/>
          </a:p>
        </p:txBody>
      </p:sp>
      <p:sp>
        <p:nvSpPr>
          <p:cNvPr id="12" name="Picture Placeholder 2"/>
          <p:cNvSpPr>
            <a:spLocks noGrp="1"/>
          </p:cNvSpPr>
          <p:nvPr>
            <p:ph type="pic" sz="quarter" idx="15"/>
          </p:nvPr>
        </p:nvSpPr>
        <p:spPr>
          <a:xfrm>
            <a:off x="3119189" y="2814684"/>
            <a:ext cx="2521061" cy="1498428"/>
          </a:xfrm>
        </p:spPr>
        <p:txBody>
          <a:bodyPr rtlCol="0">
            <a:normAutofit/>
          </a:bodyPr>
          <a:lstStyle/>
          <a:p>
            <a:pPr lvl="0"/>
            <a:r>
              <a:rPr lang="en-US" noProof="0"/>
              <a:t>Drag picture to placeholder or click icon to add</a:t>
            </a:r>
          </a:p>
        </p:txBody>
      </p:sp>
      <p:sp>
        <p:nvSpPr>
          <p:cNvPr id="14" name="Picture Placeholder 2"/>
          <p:cNvSpPr>
            <a:spLocks noGrp="1"/>
          </p:cNvSpPr>
          <p:nvPr>
            <p:ph type="pic" sz="quarter" idx="16"/>
          </p:nvPr>
        </p:nvSpPr>
        <p:spPr>
          <a:xfrm>
            <a:off x="5810996" y="2813996"/>
            <a:ext cx="2392271" cy="1498428"/>
          </a:xfrm>
        </p:spPr>
        <p:txBody>
          <a:bodyPr rtlCol="0">
            <a:normAutofit/>
          </a:bodyPr>
          <a:lstStyle/>
          <a:p>
            <a:pPr lvl="0"/>
            <a:r>
              <a:rPr lang="en-US" noProof="0"/>
              <a:t>Drag picture to placeholder or click icon to add</a:t>
            </a:r>
          </a:p>
        </p:txBody>
      </p:sp>
      <p:sp>
        <p:nvSpPr>
          <p:cNvPr id="8" name="Date Placeholder 3"/>
          <p:cNvSpPr>
            <a:spLocks noGrp="1"/>
          </p:cNvSpPr>
          <p:nvPr>
            <p:ph type="dt" sz="half" idx="17"/>
          </p:nvPr>
        </p:nvSpPr>
        <p:spPr/>
        <p:txBody>
          <a:bodyPr/>
          <a:lstStyle>
            <a:lvl1pPr>
              <a:defRPr/>
            </a:lvl1pPr>
          </a:lstStyle>
          <a:p>
            <a:pPr>
              <a:defRPr/>
            </a:pPr>
            <a:endParaRPr lang="en-US"/>
          </a:p>
        </p:txBody>
      </p:sp>
      <p:sp>
        <p:nvSpPr>
          <p:cNvPr id="10" name="Footer Placeholder 4"/>
          <p:cNvSpPr>
            <a:spLocks noGrp="1"/>
          </p:cNvSpPr>
          <p:nvPr>
            <p:ph type="ftr" sz="quarter" idx="18"/>
          </p:nvPr>
        </p:nvSpPr>
        <p:spPr/>
        <p:txBody>
          <a:bodyPr/>
          <a:lstStyle>
            <a:lvl1pPr>
              <a:defRPr/>
            </a:lvl1pPr>
          </a:lstStyle>
          <a:p>
            <a:pPr>
              <a:defRPr/>
            </a:pPr>
            <a:endParaRPr lang="en-US"/>
          </a:p>
        </p:txBody>
      </p:sp>
      <p:sp>
        <p:nvSpPr>
          <p:cNvPr id="15" name="Slide Number Placeholder 5"/>
          <p:cNvSpPr>
            <a:spLocks noGrp="1"/>
          </p:cNvSpPr>
          <p:nvPr>
            <p:ph type="sldNum" sz="quarter" idx="19"/>
          </p:nvPr>
        </p:nvSpPr>
        <p:spPr/>
        <p:txBody>
          <a:bodyPr/>
          <a:lstStyle>
            <a:lvl1pPr>
              <a:defRPr/>
            </a:lvl1pPr>
          </a:lstStyle>
          <a:p>
            <a:pPr>
              <a:defRPr/>
            </a:pPr>
            <a:fld id="{11811EFB-31E0-D040-8131-3FD1561EF5AB}" type="slidenum">
              <a:rPr lang="en-US"/>
              <a:pPr>
                <a:defRPr/>
              </a:pPr>
              <a:t>‹#›</a:t>
            </a:fld>
            <a:endParaRPr lang="en-US" dirty="0"/>
          </a:p>
        </p:txBody>
      </p:sp>
    </p:spTree>
    <p:extLst>
      <p:ext uri="{BB962C8B-B14F-4D97-AF65-F5344CB8AC3E}">
        <p14:creationId xmlns:p14="http://schemas.microsoft.com/office/powerpoint/2010/main" val="34909764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754333" y="1124985"/>
            <a:ext cx="3448933"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2"/>
          <p:cNvSpPr>
            <a:spLocks noGrp="1"/>
          </p:cNvSpPr>
          <p:nvPr>
            <p:ph type="pic" sz="quarter" idx="13"/>
          </p:nvPr>
        </p:nvSpPr>
        <p:spPr>
          <a:xfrm>
            <a:off x="457202" y="1126445"/>
            <a:ext cx="3945465" cy="3184525"/>
          </a:xfrm>
        </p:spPr>
        <p:txBody>
          <a:bodyPr rtlCol="0">
            <a:normAutofit/>
          </a:bodyPr>
          <a:lstStyle/>
          <a:p>
            <a:pPr lvl="0"/>
            <a:r>
              <a:rPr lang="en-US" noProof="0"/>
              <a:t>Drag picture to placeholder or click icon to add</a:t>
            </a:r>
            <a:endParaRPr lang="en-US" noProof="0"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DE4168B-EB49-1542-A171-4DCE01822301}" type="slidenum">
              <a:rPr lang="en-US"/>
              <a:pPr>
                <a:defRPr/>
              </a:pPr>
              <a:t>‹#›</a:t>
            </a:fld>
            <a:endParaRPr lang="en-US" dirty="0"/>
          </a:p>
        </p:txBody>
      </p:sp>
    </p:spTree>
    <p:extLst>
      <p:ext uri="{BB962C8B-B14F-4D97-AF65-F5344CB8AC3E}">
        <p14:creationId xmlns:p14="http://schemas.microsoft.com/office/powerpoint/2010/main" val="3926048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5" y="1126445"/>
            <a:ext cx="38184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3"/>
          </p:nvPr>
        </p:nvSpPr>
        <p:spPr>
          <a:xfrm>
            <a:off x="4553792" y="1126445"/>
            <a:ext cx="3611841"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9F72602D-C93A-8141-9238-06DF5CA742BB}" type="slidenum">
              <a:rPr lang="en-US"/>
              <a:pPr>
                <a:defRPr/>
              </a:pPr>
              <a:t>‹#›</a:t>
            </a:fld>
            <a:endParaRPr lang="en-US" dirty="0"/>
          </a:p>
        </p:txBody>
      </p:sp>
    </p:spTree>
    <p:extLst>
      <p:ext uri="{BB962C8B-B14F-4D97-AF65-F5344CB8AC3E}">
        <p14:creationId xmlns:p14="http://schemas.microsoft.com/office/powerpoint/2010/main" val="351788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792288" y="3379312"/>
            <a:ext cx="5486400" cy="398947"/>
          </a:xfrm>
        </p:spPr>
        <p:txBody>
          <a:bodyPr anchor="b"/>
          <a:lstStyle>
            <a:lvl1pPr algn="l">
              <a:defRPr sz="1500" b="0"/>
            </a:lvl1pPr>
          </a:lstStyle>
          <a:p>
            <a:r>
              <a:rPr lang="en-US"/>
              <a:t>Click to edit Master title style</a:t>
            </a:r>
            <a:endParaRPr lang="en-US" dirty="0"/>
          </a:p>
        </p:txBody>
      </p:sp>
      <p:sp>
        <p:nvSpPr>
          <p:cNvPr id="7" name="Picture Placeholder 2"/>
          <p:cNvSpPr>
            <a:spLocks noGrp="1"/>
          </p:cNvSpPr>
          <p:nvPr>
            <p:ph type="pic" idx="1"/>
          </p:nvPr>
        </p:nvSpPr>
        <p:spPr>
          <a:xfrm>
            <a:off x="1792288" y="431355"/>
            <a:ext cx="5486400" cy="2896553"/>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Drag picture to placeholder or click icon to add</a:t>
            </a:r>
          </a:p>
        </p:txBody>
      </p:sp>
      <p:sp>
        <p:nvSpPr>
          <p:cNvPr id="8" name="Text Placeholder 3"/>
          <p:cNvSpPr>
            <a:spLocks noGrp="1"/>
          </p:cNvSpPr>
          <p:nvPr>
            <p:ph type="body" sz="half" idx="2"/>
          </p:nvPr>
        </p:nvSpPr>
        <p:spPr>
          <a:xfrm>
            <a:off x="1792288" y="3778258"/>
            <a:ext cx="5486400" cy="566571"/>
          </a:xfrm>
        </p:spPr>
        <p:txBody>
          <a:bodyPr>
            <a:normAutofit/>
          </a:bodyPr>
          <a:lstStyle>
            <a:lvl1pPr marL="0" indent="0">
              <a:buNone/>
              <a:defRPr sz="900"/>
            </a:lvl1pPr>
            <a:lvl2pPr marL="335173" indent="0">
              <a:buNone/>
              <a:defRPr sz="900"/>
            </a:lvl2pPr>
            <a:lvl3pPr marL="670346" indent="0">
              <a:buNone/>
              <a:defRPr sz="700"/>
            </a:lvl3pPr>
            <a:lvl4pPr marL="1005516" indent="0">
              <a:buNone/>
              <a:defRPr sz="700"/>
            </a:lvl4pPr>
            <a:lvl5pPr marL="1340690" indent="0">
              <a:buNone/>
              <a:defRPr sz="700"/>
            </a:lvl5pPr>
            <a:lvl6pPr marL="1675862" indent="0">
              <a:buNone/>
              <a:defRPr sz="700"/>
            </a:lvl6pPr>
            <a:lvl7pPr marL="2011033" indent="0">
              <a:buNone/>
              <a:defRPr sz="700"/>
            </a:lvl7pPr>
            <a:lvl8pPr marL="2346207" indent="0">
              <a:buNone/>
              <a:defRPr sz="700"/>
            </a:lvl8pPr>
            <a:lvl9pPr marL="268137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2FCE774-9944-0D4C-AF7F-2733F9DE4C1B}" type="slidenum">
              <a:rPr lang="en-US"/>
              <a:pPr>
                <a:defRPr/>
              </a:pPr>
              <a:t>‹#›</a:t>
            </a:fld>
            <a:endParaRPr lang="en-US" dirty="0"/>
          </a:p>
        </p:txBody>
      </p:sp>
    </p:spTree>
    <p:extLst>
      <p:ext uri="{BB962C8B-B14F-4D97-AF65-F5344CB8AC3E}">
        <p14:creationId xmlns:p14="http://schemas.microsoft.com/office/powerpoint/2010/main" val="1342855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25" descr="pohja_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829" y="-49141"/>
            <a:ext cx="9223829" cy="476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359775" y="261938"/>
            <a:ext cx="473075" cy="280987"/>
            <a:chOff x="3018474" y="609992"/>
            <a:chExt cx="2171462" cy="1379264"/>
          </a:xfrm>
        </p:grpSpPr>
        <p:sp>
          <p:nvSpPr>
            <p:cNvPr id="10"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Date Placeholder 3"/>
          <p:cNvSpPr>
            <a:spLocks noGrp="1"/>
          </p:cNvSpPr>
          <p:nvPr>
            <p:ph type="dt" sz="half" idx="10"/>
          </p:nvPr>
        </p:nvSpPr>
        <p:spPr/>
        <p:txBody>
          <a:bodyPr/>
          <a:lstStyle>
            <a:lvl1pPr>
              <a:defRPr/>
            </a:lvl1pPr>
          </a:lstStyle>
          <a:p>
            <a:pPr>
              <a:defRPr/>
            </a:pPr>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EAF2BF65-B844-A84A-93B0-7324BF97B9CC}" type="slidenum">
              <a:rPr lang="en-US"/>
              <a:pPr>
                <a:defRPr/>
              </a:pPr>
              <a:t>‹#›</a:t>
            </a:fld>
            <a:endParaRPr lang="en-US" dirty="0"/>
          </a:p>
        </p:txBody>
      </p:sp>
    </p:spTree>
    <p:extLst>
      <p:ext uri="{BB962C8B-B14F-4D97-AF65-F5344CB8AC3E}">
        <p14:creationId xmlns:p14="http://schemas.microsoft.com/office/powerpoint/2010/main" val="66307995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711315"/>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Drag picture to placeholder or click icon to add</a:t>
            </a:r>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0A7158-70CB-DA43-BE72-927191FCEB13}" type="slidenum">
              <a:rPr lang="en-US"/>
              <a:pPr>
                <a:defRPr/>
              </a:pPr>
              <a:t>‹#›</a:t>
            </a:fld>
            <a:endParaRPr lang="en-US" dirty="0"/>
          </a:p>
        </p:txBody>
      </p:sp>
    </p:spTree>
    <p:extLst>
      <p:ext uri="{BB962C8B-B14F-4D97-AF65-F5344CB8AC3E}">
        <p14:creationId xmlns:p14="http://schemas.microsoft.com/office/powerpoint/2010/main" val="372654543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Välisivu_1">
    <p:spTree>
      <p:nvGrpSpPr>
        <p:cNvPr id="1" name=""/>
        <p:cNvGrpSpPr/>
        <p:nvPr/>
      </p:nvGrpSpPr>
      <p:grpSpPr>
        <a:xfrm>
          <a:off x="0" y="0"/>
          <a:ext cx="0" cy="0"/>
          <a:chOff x="0" y="0"/>
          <a:chExt cx="0" cy="0"/>
        </a:xfrm>
      </p:grpSpPr>
      <p:sp>
        <p:nvSpPr>
          <p:cNvPr id="6" name="Rectangle 5"/>
          <p:cNvSpPr/>
          <p:nvPr/>
        </p:nvSpPr>
        <p:spPr>
          <a:xfrm>
            <a:off x="0" y="0"/>
            <a:ext cx="9144000" cy="4711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 y="1605057"/>
            <a:ext cx="9144000" cy="3106643"/>
          </a:xfrm>
          <a:prstGeom prst="rect">
            <a:avLst/>
          </a:prstGeom>
        </p:spPr>
      </p:pic>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1" name="Group 33"/>
          <p:cNvGrpSpPr>
            <a:grpSpLocks/>
          </p:cNvGrpSpPr>
          <p:nvPr/>
        </p:nvGrpSpPr>
        <p:grpSpPr bwMode="auto">
          <a:xfrm>
            <a:off x="6832600" y="3124200"/>
            <a:ext cx="2319338" cy="74613"/>
            <a:chOff x="8913156" y="2232185"/>
            <a:chExt cx="3272924" cy="56821"/>
          </a:xfrm>
        </p:grpSpPr>
        <p:sp>
          <p:nvSpPr>
            <p:cNvPr id="12" name="Rectangle 11"/>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3" name="Rectangle 12"/>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TextBox 22"/>
          <p:cNvSpPr txBox="1"/>
          <p:nvPr userDrawn="1"/>
        </p:nvSpPr>
        <p:spPr>
          <a:xfrm>
            <a:off x="5763986" y="5265964"/>
            <a:ext cx="184731" cy="369332"/>
          </a:xfrm>
          <a:prstGeom prst="rect">
            <a:avLst/>
          </a:prstGeom>
          <a:noFill/>
        </p:spPr>
        <p:txBody>
          <a:bodyPr wrap="none" rtlCol="0">
            <a:spAutoFit/>
          </a:bodyPr>
          <a:lstStyle/>
          <a:p>
            <a:endParaRPr lang="en-US" dirty="0"/>
          </a:p>
        </p:txBody>
      </p:sp>
      <p:sp>
        <p:nvSpPr>
          <p:cNvPr id="29" name="TextBox 28"/>
          <p:cNvSpPr txBox="1"/>
          <p:nvPr userDrawn="1"/>
        </p:nvSpPr>
        <p:spPr>
          <a:xfrm>
            <a:off x="6098721" y="5347607"/>
            <a:ext cx="184731" cy="369332"/>
          </a:xfrm>
          <a:prstGeom prst="rect">
            <a:avLst/>
          </a:prstGeom>
          <a:noFill/>
        </p:spPr>
        <p:txBody>
          <a:bodyPr wrap="none" rtlCol="0">
            <a:spAutoFit/>
          </a:bodyPr>
          <a:lstStyle/>
          <a:p>
            <a:endParaRPr lang="en-US" dirty="0"/>
          </a:p>
        </p:txBody>
      </p:sp>
      <p:sp>
        <p:nvSpPr>
          <p:cNvPr id="34" name="TextBox 33"/>
          <p:cNvSpPr txBox="1"/>
          <p:nvPr userDrawn="1"/>
        </p:nvSpPr>
        <p:spPr>
          <a:xfrm>
            <a:off x="5437414" y="5625193"/>
            <a:ext cx="184731" cy="369332"/>
          </a:xfrm>
          <a:prstGeom prst="rect">
            <a:avLst/>
          </a:prstGeom>
          <a:noFill/>
        </p:spPr>
        <p:txBody>
          <a:bodyPr wrap="none" rtlCol="0">
            <a:spAutoFit/>
          </a:bodyPr>
          <a:lstStyle/>
          <a:p>
            <a:endParaRPr lang="en-US" dirty="0"/>
          </a:p>
        </p:txBody>
      </p:sp>
      <p:grpSp>
        <p:nvGrpSpPr>
          <p:cNvPr id="24" name="Group 46"/>
          <p:cNvGrpSpPr>
            <a:grpSpLocks/>
          </p:cNvGrpSpPr>
          <p:nvPr/>
        </p:nvGrpSpPr>
        <p:grpSpPr bwMode="auto">
          <a:xfrm>
            <a:off x="6832600" y="3124200"/>
            <a:ext cx="2319338" cy="74613"/>
            <a:chOff x="8913156" y="2232185"/>
            <a:chExt cx="3272924" cy="56821"/>
          </a:xfrm>
        </p:grpSpPr>
        <p:sp>
          <p:nvSpPr>
            <p:cNvPr id="25" name="Rectangle 2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grpSp>
        <p:nvGrpSpPr>
          <p:cNvPr id="64" name="Group 34"/>
          <p:cNvGrpSpPr>
            <a:grpSpLocks/>
          </p:cNvGrpSpPr>
          <p:nvPr userDrawn="1"/>
        </p:nvGrpSpPr>
        <p:grpSpPr bwMode="auto">
          <a:xfrm>
            <a:off x="6828028" y="3124200"/>
            <a:ext cx="2319338" cy="74613"/>
            <a:chOff x="8913156" y="2232185"/>
            <a:chExt cx="3272924" cy="56821"/>
          </a:xfrm>
        </p:grpSpPr>
        <p:sp>
          <p:nvSpPr>
            <p:cNvPr id="65" name="Rectangle 6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6" name="Rectangle 6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7" name="Rectangle 6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8" name="Rectangle 6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27391392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7_Välisivu_1">
    <p:spTree>
      <p:nvGrpSpPr>
        <p:cNvPr id="1" name=""/>
        <p:cNvGrpSpPr/>
        <p:nvPr/>
      </p:nvGrpSpPr>
      <p:grpSpPr>
        <a:xfrm>
          <a:off x="0" y="0"/>
          <a:ext cx="0" cy="0"/>
          <a:chOff x="0" y="0"/>
          <a:chExt cx="0" cy="0"/>
        </a:xfrm>
      </p:grpSpPr>
      <p:sp>
        <p:nvSpPr>
          <p:cNvPr id="22" name="Rectangle 21"/>
          <p:cNvSpPr/>
          <p:nvPr userDrawn="1"/>
        </p:nvSpPr>
        <p:spPr>
          <a:xfrm>
            <a:off x="0" y="0"/>
            <a:ext cx="9144000" cy="4711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9812"/>
            <a:ext cx="9144000" cy="3095222"/>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8772"/>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6896914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2_Välisivu_1">
    <p:spTree>
      <p:nvGrpSpPr>
        <p:cNvPr id="1" name=""/>
        <p:cNvGrpSpPr/>
        <p:nvPr/>
      </p:nvGrpSpPr>
      <p:grpSpPr>
        <a:xfrm>
          <a:off x="0" y="0"/>
          <a:ext cx="0" cy="0"/>
          <a:chOff x="0" y="0"/>
          <a:chExt cx="0" cy="0"/>
        </a:xfrm>
      </p:grpSpPr>
      <p:sp>
        <p:nvSpPr>
          <p:cNvPr id="17" name="Rectangle 16"/>
          <p:cNvSpPr/>
          <p:nvPr userDrawn="1"/>
        </p:nvSpPr>
        <p:spPr>
          <a:xfrm>
            <a:off x="0" y="0"/>
            <a:ext cx="9144000" cy="47275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5547"/>
            <a:ext cx="9144000" cy="3109474"/>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28028"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72403689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4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 y="1612027"/>
            <a:ext cx="9144000" cy="3108101"/>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390892326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 y="1605303"/>
            <a:ext cx="9138984" cy="3106396"/>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6" name="Group 48"/>
          <p:cNvGrpSpPr>
            <a:grpSpLocks/>
          </p:cNvGrpSpPr>
          <p:nvPr/>
        </p:nvGrpSpPr>
        <p:grpSpPr bwMode="auto">
          <a:xfrm>
            <a:off x="6832600" y="3124200"/>
            <a:ext cx="2319338" cy="74613"/>
            <a:chOff x="8913156" y="2232185"/>
            <a:chExt cx="3272924" cy="56821"/>
          </a:xfrm>
        </p:grpSpPr>
        <p:sp>
          <p:nvSpPr>
            <p:cNvPr id="27" name="Rectangle 26"/>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9" name="Rectangle 28"/>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0" name="Rectangle 29"/>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381982648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Välisivu_1">
    <p:spTree>
      <p:nvGrpSpPr>
        <p:cNvPr id="1" name=""/>
        <p:cNvGrpSpPr/>
        <p:nvPr/>
      </p:nvGrpSpPr>
      <p:grpSpPr>
        <a:xfrm>
          <a:off x="0" y="0"/>
          <a:ext cx="0" cy="0"/>
          <a:chOff x="0" y="0"/>
          <a:chExt cx="0" cy="0"/>
        </a:xfrm>
      </p:grpSpPr>
      <p:sp>
        <p:nvSpPr>
          <p:cNvPr id="19" name="Rectangle 18"/>
          <p:cNvSpPr/>
          <p:nvPr/>
        </p:nvSpPr>
        <p:spPr>
          <a:xfrm>
            <a:off x="0" y="0"/>
            <a:ext cx="9144000" cy="47117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 y="1608364"/>
            <a:ext cx="9146159" cy="3114499"/>
          </a:xfrm>
          <a:prstGeom prst="rect">
            <a:avLst/>
          </a:prstGeom>
        </p:spPr>
      </p:pic>
      <p:sp>
        <p:nvSpPr>
          <p:cNvPr id="6" name="Rectangle 5"/>
          <p:cNvSpPr/>
          <p:nvPr/>
        </p:nvSpPr>
        <p:spPr>
          <a:xfrm>
            <a:off x="0" y="0"/>
            <a:ext cx="9144000" cy="16129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8" name="Group 34"/>
          <p:cNvGrpSpPr>
            <a:grpSpLocks/>
          </p:cNvGrpSpPr>
          <p:nvPr userDrawn="1"/>
        </p:nvGrpSpPr>
        <p:grpSpPr bwMode="auto">
          <a:xfrm>
            <a:off x="6837172" y="3119628"/>
            <a:ext cx="2319338" cy="74613"/>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17778818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9_Välisivu_1">
    <p:spTree>
      <p:nvGrpSpPr>
        <p:cNvPr id="1" name=""/>
        <p:cNvGrpSpPr/>
        <p:nvPr/>
      </p:nvGrpSpPr>
      <p:grpSpPr>
        <a:xfrm>
          <a:off x="0" y="0"/>
          <a:ext cx="0" cy="0"/>
          <a:chOff x="0" y="0"/>
          <a:chExt cx="0" cy="0"/>
        </a:xfrm>
      </p:grpSpPr>
      <p:sp>
        <p:nvSpPr>
          <p:cNvPr id="8" name="Rectangle 7"/>
          <p:cNvSpPr/>
          <p:nvPr/>
        </p:nvSpPr>
        <p:spPr>
          <a:xfrm>
            <a:off x="0" y="0"/>
            <a:ext cx="9144000" cy="47117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613267"/>
            <a:ext cx="9147362" cy="3102037"/>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3" name="Group 34"/>
          <p:cNvGrpSpPr>
            <a:grpSpLocks/>
          </p:cNvGrpSpPr>
          <p:nvPr userDrawn="1"/>
        </p:nvGrpSpPr>
        <p:grpSpPr bwMode="auto">
          <a:xfrm>
            <a:off x="6832600" y="3124200"/>
            <a:ext cx="2319338" cy="74613"/>
            <a:chOff x="8913156" y="2232185"/>
            <a:chExt cx="3272924" cy="56821"/>
          </a:xfrm>
        </p:grpSpPr>
        <p:sp>
          <p:nvSpPr>
            <p:cNvPr id="34" name="Rectangle 3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5" name="Rectangle 34"/>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6" name="Rectangle 35"/>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8" name="Rectangle 3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89747052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Välisivu_1_omat kuvat">
    <p:spTree>
      <p:nvGrpSpPr>
        <p:cNvPr id="1" name=""/>
        <p:cNvGrpSpPr/>
        <p:nvPr/>
      </p:nvGrpSpPr>
      <p:grpSpPr>
        <a:xfrm>
          <a:off x="0" y="0"/>
          <a:ext cx="0" cy="0"/>
          <a:chOff x="0" y="0"/>
          <a:chExt cx="0" cy="0"/>
        </a:xfrm>
      </p:grpSpPr>
      <p:sp>
        <p:nvSpPr>
          <p:cNvPr id="7" name="Rectangle 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29"/>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17" name="Rectangle 1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8" name="Rectangle 1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9" name="Rectangle 1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3" name="Group 38"/>
          <p:cNvGrpSpPr>
            <a:grpSpLocks/>
          </p:cNvGrpSpPr>
          <p:nvPr/>
        </p:nvGrpSpPr>
        <p:grpSpPr bwMode="auto">
          <a:xfrm>
            <a:off x="6832600" y="3124200"/>
            <a:ext cx="2319338" cy="74613"/>
            <a:chOff x="8913156" y="2232185"/>
            <a:chExt cx="3272924" cy="56821"/>
          </a:xfrm>
        </p:grpSpPr>
        <p:sp>
          <p:nvSpPr>
            <p:cNvPr id="24" name="Rectangle 2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9" name="Picture Placeholder 8"/>
          <p:cNvSpPr>
            <a:spLocks noGrp="1"/>
          </p:cNvSpPr>
          <p:nvPr>
            <p:ph type="pic" sz="quarter" idx="10"/>
          </p:nvPr>
        </p:nvSpPr>
        <p:spPr>
          <a:xfrm>
            <a:off x="5" y="1611436"/>
            <a:ext cx="4557713" cy="3101055"/>
          </a:xfrm>
        </p:spPr>
        <p:txBody>
          <a:bodyPr/>
          <a:lstStyle/>
          <a:p>
            <a:pPr lvl="0"/>
            <a:r>
              <a:rPr lang="en-US" noProof="0"/>
              <a:t>Drag picture to placeholder or click icon to add</a:t>
            </a:r>
          </a:p>
        </p:txBody>
      </p:sp>
      <p:sp>
        <p:nvSpPr>
          <p:cNvPr id="20" name="Picture Placeholder 8"/>
          <p:cNvSpPr>
            <a:spLocks noGrp="1"/>
          </p:cNvSpPr>
          <p:nvPr>
            <p:ph type="pic" sz="quarter" idx="11"/>
          </p:nvPr>
        </p:nvSpPr>
        <p:spPr>
          <a:xfrm>
            <a:off x="4557711" y="1611005"/>
            <a:ext cx="2274952" cy="3106574"/>
          </a:xfrm>
        </p:spPr>
        <p:txBody>
          <a:bodyPr/>
          <a:lstStyle/>
          <a:p>
            <a:pPr lvl="0"/>
            <a:r>
              <a:rPr lang="en-US" noProof="0"/>
              <a:t>Drag picture to placeholder or click icon to add</a:t>
            </a:r>
            <a:endParaRPr lang="en-US" noProof="0" dirty="0"/>
          </a:p>
        </p:txBody>
      </p:sp>
      <p:sp>
        <p:nvSpPr>
          <p:cNvPr id="21" name="Picture Placeholder 8"/>
          <p:cNvSpPr>
            <a:spLocks noGrp="1"/>
          </p:cNvSpPr>
          <p:nvPr>
            <p:ph type="pic" sz="quarter" idx="12"/>
          </p:nvPr>
        </p:nvSpPr>
        <p:spPr>
          <a:xfrm>
            <a:off x="6832668" y="1611010"/>
            <a:ext cx="2311337" cy="1556047"/>
          </a:xfrm>
        </p:spPr>
        <p:txBody>
          <a:bodyPr/>
          <a:lstStyle/>
          <a:p>
            <a:pPr lvl="0"/>
            <a:r>
              <a:rPr lang="en-US" noProof="0"/>
              <a:t>Drag picture to placeholder or click icon to add</a:t>
            </a:r>
          </a:p>
        </p:txBody>
      </p:sp>
      <p:sp>
        <p:nvSpPr>
          <p:cNvPr id="25" name="Picture Placeholder 8"/>
          <p:cNvSpPr>
            <a:spLocks noGrp="1"/>
          </p:cNvSpPr>
          <p:nvPr>
            <p:ph type="pic" sz="quarter" idx="13"/>
          </p:nvPr>
        </p:nvSpPr>
        <p:spPr>
          <a:xfrm>
            <a:off x="6832668" y="3199240"/>
            <a:ext cx="2311337" cy="1512825"/>
          </a:xfrm>
        </p:spPr>
        <p:txBody>
          <a:bodyPr/>
          <a:lstStyle/>
          <a:p>
            <a:pPr lvl="0"/>
            <a:r>
              <a:rPr lang="en-US" noProof="0"/>
              <a:t>Drag picture to placeholder or click icon to add</a:t>
            </a:r>
            <a:endParaRPr lang="en-US" noProof="0" dirty="0"/>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391201848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akakansi">
    <p:spTree>
      <p:nvGrpSpPr>
        <p:cNvPr id="1" name=""/>
        <p:cNvGrpSpPr/>
        <p:nvPr/>
      </p:nvGrpSpPr>
      <p:grpSpPr>
        <a:xfrm>
          <a:off x="0" y="0"/>
          <a:ext cx="0" cy="0"/>
          <a:chOff x="0" y="0"/>
          <a:chExt cx="0" cy="0"/>
        </a:xfrm>
      </p:grpSpPr>
      <p:sp>
        <p:nvSpPr>
          <p:cNvPr id="5" name="Rectangle 4"/>
          <p:cNvSpPr/>
          <p:nvPr/>
        </p:nvSpPr>
        <p:spPr>
          <a:xfrm>
            <a:off x="8042275" y="0"/>
            <a:ext cx="1101725" cy="755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044" tIns="33522" rIns="67044" bIns="33522" anchor="ctr"/>
          <a:lstStyle/>
          <a:p>
            <a:pPr defTabSz="457012" fontAlgn="auto">
              <a:spcBef>
                <a:spcPts val="0"/>
              </a:spcBef>
              <a:spcAft>
                <a:spcPts val="0"/>
              </a:spcAft>
              <a:defRPr/>
            </a:pPr>
            <a:endParaRPr lang="en-US" dirty="0">
              <a:solidFill>
                <a:prstClr val="white"/>
              </a:solidFill>
              <a:latin typeface="Corbel"/>
            </a:endParaRPr>
          </a:p>
        </p:txBody>
      </p:sp>
      <p:sp>
        <p:nvSpPr>
          <p:cNvPr id="6" name="TextBox 26"/>
          <p:cNvSpPr txBox="1">
            <a:spLocks noChangeArrowheads="1"/>
          </p:cNvSpPr>
          <p:nvPr/>
        </p:nvSpPr>
        <p:spPr bwMode="auto">
          <a:xfrm>
            <a:off x="5584825" y="2401888"/>
            <a:ext cx="2193925"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latin typeface="Corbel" charset="0"/>
                <a:cs typeface="Corbel" charset="0"/>
              </a:rPr>
              <a:t>facebook.com/CSCfi</a:t>
            </a:r>
            <a:endParaRPr lang="en-US" sz="900">
              <a:solidFill>
                <a:srgbClr val="5E6A71"/>
              </a:solidFill>
            </a:endParaRPr>
          </a:p>
        </p:txBody>
      </p:sp>
      <p:sp>
        <p:nvSpPr>
          <p:cNvPr id="26" name="TextBox 46"/>
          <p:cNvSpPr txBox="1">
            <a:spLocks noChangeArrowheads="1"/>
          </p:cNvSpPr>
          <p:nvPr/>
        </p:nvSpPr>
        <p:spPr bwMode="auto">
          <a:xfrm>
            <a:off x="5584825" y="2809875"/>
            <a:ext cx="16002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twitter.com/CSCfi</a:t>
            </a:r>
            <a:endParaRPr lang="en-US" sz="900">
              <a:solidFill>
                <a:srgbClr val="5E6A71"/>
              </a:solidFill>
              <a:hlinkClick r:id="rId2"/>
            </a:endParaRPr>
          </a:p>
        </p:txBody>
      </p:sp>
      <p:sp>
        <p:nvSpPr>
          <p:cNvPr id="27" name="TextBox 47"/>
          <p:cNvSpPr txBox="1">
            <a:spLocks noChangeArrowheads="1"/>
          </p:cNvSpPr>
          <p:nvPr/>
        </p:nvSpPr>
        <p:spPr bwMode="auto">
          <a:xfrm>
            <a:off x="5584825" y="3216275"/>
            <a:ext cx="27305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pl-PL" sz="900">
                <a:solidFill>
                  <a:srgbClr val="5E6A71"/>
                </a:solidFill>
              </a:rPr>
              <a:t>youtube.com/CSCfi</a:t>
            </a:r>
            <a:endParaRPr lang="pl-PL" sz="900">
              <a:solidFill>
                <a:srgbClr val="5E6A71"/>
              </a:solidFill>
              <a:hlinkClick r:id="rId2"/>
            </a:endParaRPr>
          </a:p>
        </p:txBody>
      </p:sp>
      <p:sp>
        <p:nvSpPr>
          <p:cNvPr id="28" name="TextBox 48"/>
          <p:cNvSpPr txBox="1">
            <a:spLocks noChangeArrowheads="1"/>
          </p:cNvSpPr>
          <p:nvPr/>
        </p:nvSpPr>
        <p:spPr bwMode="auto">
          <a:xfrm>
            <a:off x="5584825" y="36226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linkedin.com/company/csc---it-center-for-science</a:t>
            </a:r>
          </a:p>
        </p:txBody>
      </p:sp>
      <p:cxnSp>
        <p:nvCxnSpPr>
          <p:cNvPr id="29" name="Straight Connector 28"/>
          <p:cNvCxnSpPr/>
          <p:nvPr/>
        </p:nvCxnSpPr>
        <p:spPr>
          <a:xfrm>
            <a:off x="4572000" y="2374900"/>
            <a:ext cx="0" cy="1893888"/>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30" name="Group 50"/>
          <p:cNvGrpSpPr>
            <a:grpSpLocks/>
          </p:cNvGrpSpPr>
          <p:nvPr/>
        </p:nvGrpSpPr>
        <p:grpSpPr bwMode="auto">
          <a:xfrm>
            <a:off x="3706813" y="715963"/>
            <a:ext cx="1730375" cy="1031875"/>
            <a:chOff x="3018474" y="609992"/>
            <a:chExt cx="2171462" cy="1379264"/>
          </a:xfrm>
        </p:grpSpPr>
        <p:sp>
          <p:nvSpPr>
            <p:cNvPr id="3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3" name="Freeform 3"/>
            <p:cNvSpPr>
              <a:spLocks noChangeArrowheads="1"/>
            </p:cNvSpPr>
            <p:nvPr/>
          </p:nvSpPr>
          <p:spPr bwMode="auto">
            <a:xfrm>
              <a:off x="3767529" y="1798281"/>
              <a:ext cx="651438" cy="190975"/>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solidFill>
                  <a:srgbClr val="006778"/>
                </a:solidFill>
                <a:latin typeface="+mn-lt"/>
                <a:ea typeface="+mn-ea"/>
                <a:cs typeface="+mn-cs"/>
              </a:endParaRPr>
            </a:p>
          </p:txBody>
        </p:sp>
      </p:grpSp>
      <p:sp>
        <p:nvSpPr>
          <p:cNvPr id="34" name="Rectangle 54"/>
          <p:cNvSpPr>
            <a:spLocks noChangeArrowheads="1"/>
          </p:cNvSpPr>
          <p:nvPr/>
        </p:nvSpPr>
        <p:spPr bwMode="auto">
          <a:xfrm>
            <a:off x="-4763" y="4687888"/>
            <a:ext cx="1204913" cy="16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7044" tIns="33522" rIns="67044" bIns="33522">
            <a:spAutoFit/>
          </a:bodyPr>
          <a:lstStyle/>
          <a:p>
            <a:r>
              <a:rPr lang="fi-FI" sz="600">
                <a:solidFill>
                  <a:srgbClr val="FFFFFF"/>
                </a:solidFill>
              </a:rPr>
              <a:t>Kuvat CSC:n arkisto ja Thinkstock</a:t>
            </a:r>
          </a:p>
        </p:txBody>
      </p:sp>
      <p:sp>
        <p:nvSpPr>
          <p:cNvPr id="36" name="TextBox 56"/>
          <p:cNvSpPr txBox="1">
            <a:spLocks noChangeArrowheads="1"/>
          </p:cNvSpPr>
          <p:nvPr/>
        </p:nvSpPr>
        <p:spPr bwMode="auto">
          <a:xfrm>
            <a:off x="5584825" y="40290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github.com/CSCfi</a:t>
            </a:r>
          </a:p>
        </p:txBody>
      </p:sp>
      <p:sp>
        <p:nvSpPr>
          <p:cNvPr id="53" name="Text Placeholder 52"/>
          <p:cNvSpPr>
            <a:spLocks noGrp="1"/>
          </p:cNvSpPr>
          <p:nvPr>
            <p:ph type="body" sz="quarter" idx="10"/>
          </p:nvPr>
        </p:nvSpPr>
        <p:spPr>
          <a:xfrm>
            <a:off x="2304680" y="2374148"/>
            <a:ext cx="1963641" cy="271059"/>
          </a:xfrm>
        </p:spPr>
        <p:txBody>
          <a:bodyPr lIns="0"/>
          <a:lstStyle>
            <a:lvl1pPr marL="0" indent="0">
              <a:buNone/>
              <a:defRPr sz="1000" b="1">
                <a:solidFill>
                  <a:schemeClr val="tx1"/>
                </a:solidFill>
              </a:defRPr>
            </a:lvl1pPr>
            <a:lvl2pPr marL="254913" indent="0">
              <a:buFont typeface="Arial"/>
              <a:buNone/>
              <a:defRPr sz="900"/>
            </a:lvl2pPr>
            <a:lvl3pPr marL="838069" indent="0">
              <a:buFont typeface="Arial"/>
              <a:buNone/>
              <a:defRPr sz="900"/>
            </a:lvl3pPr>
            <a:lvl4pPr marL="1083669" indent="0">
              <a:buNone/>
              <a:defRPr sz="900"/>
            </a:lvl4pPr>
            <a:lvl5pPr marL="1418897" indent="0">
              <a:buNone/>
              <a:defRPr sz="900"/>
            </a:lvl5pPr>
          </a:lstStyle>
          <a:p>
            <a:pPr lvl="0"/>
            <a:r>
              <a:rPr lang="en-US"/>
              <a:t>Click to edit Master text styles</a:t>
            </a:r>
          </a:p>
        </p:txBody>
      </p:sp>
      <p:sp>
        <p:nvSpPr>
          <p:cNvPr id="55" name="Picture Placeholder 54"/>
          <p:cNvSpPr>
            <a:spLocks noGrp="1"/>
          </p:cNvSpPr>
          <p:nvPr>
            <p:ph type="pic" sz="quarter" idx="11"/>
          </p:nvPr>
        </p:nvSpPr>
        <p:spPr>
          <a:xfrm>
            <a:off x="826988" y="2438246"/>
            <a:ext cx="1243207" cy="1165581"/>
          </a:xfrm>
          <a:prstGeom prst="ellipse">
            <a:avLst/>
          </a:prstGeom>
        </p:spPr>
        <p:txBody>
          <a:bodyPr/>
          <a:lstStyle>
            <a:lvl1pPr marL="0" indent="0">
              <a:buFont typeface="Arial"/>
              <a:buNone/>
              <a:defRPr sz="1000"/>
            </a:lvl1pPr>
          </a:lstStyle>
          <a:p>
            <a:pPr lvl="0"/>
            <a:r>
              <a:rPr lang="en-US" noProof="0"/>
              <a:t>Drag picture to placeholder or click icon to add</a:t>
            </a:r>
            <a:endParaRPr lang="en-US" noProof="0" dirty="0"/>
          </a:p>
        </p:txBody>
      </p:sp>
      <p:sp>
        <p:nvSpPr>
          <p:cNvPr id="57" name="Text Placeholder 56"/>
          <p:cNvSpPr>
            <a:spLocks noGrp="1"/>
          </p:cNvSpPr>
          <p:nvPr>
            <p:ph type="body" sz="quarter" idx="12"/>
          </p:nvPr>
        </p:nvSpPr>
        <p:spPr>
          <a:xfrm>
            <a:off x="2304678" y="2691577"/>
            <a:ext cx="1963642" cy="1208805"/>
          </a:xfrm>
        </p:spPr>
        <p:txBody>
          <a:bodyPr lIns="0"/>
          <a:lstStyle>
            <a:lvl1pPr marL="0" indent="0">
              <a:lnSpc>
                <a:spcPct val="110000"/>
              </a:lnSpc>
              <a:spcBef>
                <a:spcPts val="0"/>
              </a:spcBef>
              <a:buNone/>
              <a:defRPr sz="900"/>
            </a:lvl1pPr>
            <a:lvl2pPr marL="506333" indent="-251421">
              <a:buFont typeface="Arial"/>
              <a:buChar char="•"/>
              <a:defRPr sz="1000"/>
            </a:lvl2pPr>
            <a:lvl3pPr marL="1047586" indent="-209517">
              <a:buFont typeface="Arial"/>
              <a:buChar char="•"/>
              <a:defRPr sz="900"/>
            </a:lvl3pPr>
            <a:lvl4pPr>
              <a:defRPr sz="800"/>
            </a:lvl4pPr>
            <a:lvl5pPr>
              <a:defRPr sz="700"/>
            </a:lvl5pPr>
          </a:lstStyle>
          <a:p>
            <a:pPr lvl="0"/>
            <a:r>
              <a:rPr lang="en-US"/>
              <a:t>Click to 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5787" y="2365375"/>
            <a:ext cx="269875" cy="269875"/>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8050" y="3216275"/>
            <a:ext cx="294188" cy="206851"/>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4775" y="2789293"/>
            <a:ext cx="271151" cy="271151"/>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75" y="3595843"/>
            <a:ext cx="296571" cy="271151"/>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23630" y="3998496"/>
            <a:ext cx="278645" cy="278645"/>
          </a:xfrm>
          <a:prstGeom prst="rect">
            <a:avLst/>
          </a:prstGeom>
        </p:spPr>
      </p:pic>
    </p:spTree>
    <p:extLst>
      <p:ext uri="{BB962C8B-B14F-4D97-AF65-F5344CB8AC3E}">
        <p14:creationId xmlns:p14="http://schemas.microsoft.com/office/powerpoint/2010/main" val="239633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5" descr="pohja_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57" y="-23150"/>
            <a:ext cx="9151257" cy="4723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523288" y="261938"/>
            <a:ext cx="309562" cy="280987"/>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05B8D4AF-0665-7B44-B9A5-492E7E49DE6C}" type="slidenum">
              <a:rPr lang="en-US"/>
              <a:pPr>
                <a:defRPr/>
              </a:pPr>
              <a:t>‹#›</a:t>
            </a:fld>
            <a:endParaRPr lang="en-US" dirty="0"/>
          </a:p>
        </p:txBody>
      </p:sp>
    </p:spTree>
    <p:extLst>
      <p:ext uri="{BB962C8B-B14F-4D97-AF65-F5344CB8AC3E}">
        <p14:creationId xmlns:p14="http://schemas.microsoft.com/office/powerpoint/2010/main" val="24940450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126440"/>
            <a:ext cx="3818467"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idx="13"/>
          </p:nvPr>
        </p:nvSpPr>
        <p:spPr>
          <a:xfrm>
            <a:off x="4553790" y="1126440"/>
            <a:ext cx="3611841"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1" y="193327"/>
            <a:ext cx="7708430" cy="804598"/>
          </a:xfrm>
        </p:spPr>
        <p:txBody>
          <a:bodyPr/>
          <a:lstStyle/>
          <a:p>
            <a:r>
              <a:rPr lang="en-US"/>
              <a:t>Click to edit Master title style</a:t>
            </a:r>
          </a:p>
        </p:txBody>
      </p:sp>
      <p:sp>
        <p:nvSpPr>
          <p:cNvPr id="6" name="Date Placeholder 4"/>
          <p:cNvSpPr>
            <a:spLocks noGrp="1"/>
          </p:cNvSpPr>
          <p:nvPr>
            <p:ph type="dt" sz="half" idx="14"/>
          </p:nvPr>
        </p:nvSpPr>
        <p:spPr/>
        <p:txBody>
          <a:bodyPr/>
          <a:lstStyle>
            <a:lvl1pPr>
              <a:defRPr/>
            </a:lvl1pPr>
          </a:lstStyle>
          <a:p>
            <a:pPr>
              <a:defRPr/>
            </a:pPr>
            <a:fld id="{B51057C3-EDE0-4E94-8E03-15F17BEADAEF}" type="datetime1">
              <a:rPr lang="fi-FI" smtClean="0"/>
              <a:t>29.5.2020</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p:txBody>
          <a:bodyPr/>
          <a:lstStyle>
            <a:lvl1pPr>
              <a:defRPr/>
            </a:lvl1pPr>
          </a:lstStyle>
          <a:p>
            <a:pPr>
              <a:defRPr/>
            </a:pPr>
            <a:fld id="{1902EB33-AE32-4D46-BAA6-3F61AB03C92B}" type="slidenum">
              <a:rPr lang="en-US"/>
              <a:pPr>
                <a:defRPr/>
              </a:pPr>
              <a:t>‹#›</a:t>
            </a:fld>
            <a:endParaRPr lang="en-US"/>
          </a:p>
        </p:txBody>
      </p:sp>
    </p:spTree>
    <p:extLst>
      <p:ext uri="{BB962C8B-B14F-4D97-AF65-F5344CB8AC3E}">
        <p14:creationId xmlns:p14="http://schemas.microsoft.com/office/powerpoint/2010/main" val="3490540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85122"/>
            <a:ext cx="3886200" cy="3063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85122"/>
            <a:ext cx="3886200" cy="3063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C59AE6-23AB-5C41-9D74-8C3D261D4BCF}"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4EFC4-3DC3-7B44-94BA-AB557C316810}" type="slidenum">
              <a:rPr lang="en-US" smtClean="0"/>
              <a:t>‹#›</a:t>
            </a:fld>
            <a:endParaRPr lang="en-US"/>
          </a:p>
        </p:txBody>
      </p:sp>
    </p:spTree>
    <p:extLst>
      <p:ext uri="{BB962C8B-B14F-4D97-AF65-F5344CB8AC3E}">
        <p14:creationId xmlns:p14="http://schemas.microsoft.com/office/powerpoint/2010/main" val="2290888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6E38FD-759A-7D4E-B428-CA524CFB2344}"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C79E14-0287-074B-8646-DD99FC81A23F}" type="slidenum">
              <a:rPr lang="en-US" smtClean="0"/>
              <a:t>‹#›</a:t>
            </a:fld>
            <a:endParaRPr lang="en-US"/>
          </a:p>
        </p:txBody>
      </p:sp>
    </p:spTree>
    <p:extLst>
      <p:ext uri="{BB962C8B-B14F-4D97-AF65-F5344CB8AC3E}">
        <p14:creationId xmlns:p14="http://schemas.microsoft.com/office/powerpoint/2010/main" val="2545132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 y="-149001"/>
            <a:ext cx="1227219" cy="840358"/>
          </a:xfrm>
          <a:prstGeom prst="rect">
            <a:avLst/>
          </a:prstGeom>
        </p:spPr>
      </p:pic>
      <p:sp>
        <p:nvSpPr>
          <p:cNvPr id="10" name="Content Placeholder 2"/>
          <p:cNvSpPr>
            <a:spLocks noGrp="1"/>
          </p:cNvSpPr>
          <p:nvPr>
            <p:ph idx="1"/>
          </p:nvPr>
        </p:nvSpPr>
        <p:spPr>
          <a:xfrm>
            <a:off x="457200" y="965519"/>
            <a:ext cx="8229600" cy="3185985"/>
          </a:xfrm>
        </p:spPr>
        <p:txBody>
          <a:bodyPr>
            <a:normAutofit/>
          </a:bodyPr>
          <a:lstStyle>
            <a:lvl1pPr>
              <a:defRPr sz="1689">
                <a:latin typeface="Century Gothic" pitchFamily="34" charset="0"/>
              </a:defRPr>
            </a:lvl1pPr>
            <a:lvl2pPr>
              <a:defRPr sz="1689">
                <a:latin typeface="Century Gothic" pitchFamily="34" charset="0"/>
              </a:defRPr>
            </a:lvl2pPr>
            <a:lvl3pPr>
              <a:defRPr sz="1689">
                <a:latin typeface="Century Gothic" pitchFamily="34" charset="0"/>
              </a:defRPr>
            </a:lvl3pPr>
            <a:lvl4pPr>
              <a:defRPr sz="1689">
                <a:latin typeface="Century Gothic" pitchFamily="34" charset="0"/>
              </a:defRPr>
            </a:lvl4pPr>
            <a:lvl5pPr>
              <a:defRPr sz="1689">
                <a:latin typeface="Century Gothic"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1371600" y="193327"/>
            <a:ext cx="7304856" cy="557631"/>
          </a:xfrm>
        </p:spPr>
        <p:txBody>
          <a:bodyPr/>
          <a:lstStyle/>
          <a:p>
            <a:r>
              <a:rPr lang="en-US"/>
              <a:t>Click to edit Master title style</a:t>
            </a:r>
            <a:endParaRPr lang="en-US" dirty="0"/>
          </a:p>
        </p:txBody>
      </p:sp>
    </p:spTree>
    <p:extLst>
      <p:ext uri="{BB962C8B-B14F-4D97-AF65-F5344CB8AC3E}">
        <p14:creationId xmlns:p14="http://schemas.microsoft.com/office/powerpoint/2010/main" val="166298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ntent_Picture_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51528" y="6"/>
            <a:ext cx="3092477" cy="4712059"/>
          </a:xfrm>
        </p:spPr>
        <p:txBody>
          <a:bodyPr rtlCol="0">
            <a:normAutofit/>
          </a:bodyPr>
          <a:lstStyle/>
          <a:p>
            <a:pPr lvl="0"/>
            <a:r>
              <a:rPr lang="en-US" noProof="0"/>
              <a:t>Click icon to add picture</a:t>
            </a:r>
          </a:p>
        </p:txBody>
      </p:sp>
      <p:sp>
        <p:nvSpPr>
          <p:cNvPr id="11" name="Content Placeholder 2"/>
          <p:cNvSpPr>
            <a:spLocks noGrp="1"/>
          </p:cNvSpPr>
          <p:nvPr>
            <p:ph idx="1"/>
          </p:nvPr>
        </p:nvSpPr>
        <p:spPr>
          <a:xfrm>
            <a:off x="457205" y="1126445"/>
            <a:ext cx="518371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2" y="193327"/>
            <a:ext cx="5183715" cy="804598"/>
          </a:xfrm>
        </p:spPr>
        <p:txBody>
          <a:bodyPr/>
          <a:lstStyle/>
          <a:p>
            <a:r>
              <a:rPr lang="en-US"/>
              <a:t>Click to edit Master title style</a:t>
            </a:r>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a:xfrm>
            <a:off x="2314575" y="4489450"/>
            <a:ext cx="3736975" cy="222250"/>
          </a:xfrm>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7703D0D6-6900-F14F-BBC6-775F449734B8}" type="slidenum">
              <a:rPr lang="en-US"/>
              <a:pPr>
                <a:defRPr/>
              </a:pPr>
              <a:t>‹#›</a:t>
            </a:fld>
            <a:endParaRPr lang="en-US" dirty="0"/>
          </a:p>
        </p:txBody>
      </p:sp>
    </p:spTree>
    <p:extLst>
      <p:ext uri="{BB962C8B-B14F-4D97-AF65-F5344CB8AC3E}">
        <p14:creationId xmlns:p14="http://schemas.microsoft.com/office/powerpoint/2010/main" val="97254244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ntent_Picture_Righ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2" y="1126445"/>
            <a:ext cx="23579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7" y="193327"/>
            <a:ext cx="7746059" cy="804598"/>
          </a:xfrm>
        </p:spPr>
        <p:txBody>
          <a:bodyPr/>
          <a:lstStyle/>
          <a:p>
            <a:r>
              <a:rPr lang="en-US"/>
              <a:t>Click to edit Master title style</a:t>
            </a:r>
          </a:p>
        </p:txBody>
      </p:sp>
      <p:sp>
        <p:nvSpPr>
          <p:cNvPr id="3" name="Picture Placeholder 2"/>
          <p:cNvSpPr>
            <a:spLocks noGrp="1"/>
          </p:cNvSpPr>
          <p:nvPr>
            <p:ph type="pic" sz="quarter" idx="13"/>
          </p:nvPr>
        </p:nvSpPr>
        <p:spPr>
          <a:xfrm>
            <a:off x="3119189" y="1127128"/>
            <a:ext cx="2521061" cy="1498428"/>
          </a:xfrm>
        </p:spPr>
        <p:txBody>
          <a:bodyPr rtlCol="0">
            <a:normAutofit/>
          </a:bodyPr>
          <a:lstStyle/>
          <a:p>
            <a:pPr lvl="0"/>
            <a:r>
              <a:rPr lang="en-US" noProof="0"/>
              <a:t>Click icon to add picture</a:t>
            </a:r>
          </a:p>
        </p:txBody>
      </p:sp>
      <p:sp>
        <p:nvSpPr>
          <p:cNvPr id="9" name="Picture Placeholder 2"/>
          <p:cNvSpPr>
            <a:spLocks noGrp="1"/>
          </p:cNvSpPr>
          <p:nvPr>
            <p:ph type="pic" sz="quarter" idx="14"/>
          </p:nvPr>
        </p:nvSpPr>
        <p:spPr>
          <a:xfrm>
            <a:off x="5810996" y="1126439"/>
            <a:ext cx="2392271" cy="1498428"/>
          </a:xfrm>
        </p:spPr>
        <p:txBody>
          <a:bodyPr rtlCol="0">
            <a:normAutofit/>
          </a:bodyPr>
          <a:lstStyle/>
          <a:p>
            <a:pPr lvl="0"/>
            <a:r>
              <a:rPr lang="en-US" noProof="0"/>
              <a:t>Click icon to add picture</a:t>
            </a:r>
            <a:endParaRPr lang="en-US" noProof="0" dirty="0"/>
          </a:p>
        </p:txBody>
      </p:sp>
      <p:sp>
        <p:nvSpPr>
          <p:cNvPr id="12" name="Picture Placeholder 2"/>
          <p:cNvSpPr>
            <a:spLocks noGrp="1"/>
          </p:cNvSpPr>
          <p:nvPr>
            <p:ph type="pic" sz="quarter" idx="15"/>
          </p:nvPr>
        </p:nvSpPr>
        <p:spPr>
          <a:xfrm>
            <a:off x="3119189" y="2814684"/>
            <a:ext cx="2521061" cy="1498428"/>
          </a:xfrm>
        </p:spPr>
        <p:txBody>
          <a:bodyPr rtlCol="0">
            <a:normAutofit/>
          </a:bodyPr>
          <a:lstStyle/>
          <a:p>
            <a:pPr lvl="0"/>
            <a:r>
              <a:rPr lang="en-US" noProof="0"/>
              <a:t>Click icon to add picture</a:t>
            </a:r>
          </a:p>
        </p:txBody>
      </p:sp>
      <p:sp>
        <p:nvSpPr>
          <p:cNvPr id="14" name="Picture Placeholder 2"/>
          <p:cNvSpPr>
            <a:spLocks noGrp="1"/>
          </p:cNvSpPr>
          <p:nvPr>
            <p:ph type="pic" sz="quarter" idx="16"/>
          </p:nvPr>
        </p:nvSpPr>
        <p:spPr>
          <a:xfrm>
            <a:off x="5810996" y="2813996"/>
            <a:ext cx="2392271" cy="1498428"/>
          </a:xfrm>
        </p:spPr>
        <p:txBody>
          <a:bodyPr rtlCol="0">
            <a:normAutofit/>
          </a:bodyPr>
          <a:lstStyle/>
          <a:p>
            <a:pPr lvl="0"/>
            <a:r>
              <a:rPr lang="en-US" noProof="0"/>
              <a:t>Click icon to add picture</a:t>
            </a:r>
          </a:p>
        </p:txBody>
      </p:sp>
      <p:sp>
        <p:nvSpPr>
          <p:cNvPr id="8" name="Date Placeholder 3"/>
          <p:cNvSpPr>
            <a:spLocks noGrp="1"/>
          </p:cNvSpPr>
          <p:nvPr>
            <p:ph type="dt" sz="half" idx="17"/>
          </p:nvPr>
        </p:nvSpPr>
        <p:spPr/>
        <p:txBody>
          <a:bodyPr/>
          <a:lstStyle>
            <a:lvl1pPr>
              <a:defRPr/>
            </a:lvl1pPr>
          </a:lstStyle>
          <a:p>
            <a:pPr>
              <a:defRPr/>
            </a:pPr>
            <a:endParaRPr lang="en-US"/>
          </a:p>
        </p:txBody>
      </p:sp>
      <p:sp>
        <p:nvSpPr>
          <p:cNvPr id="10" name="Footer Placeholder 4"/>
          <p:cNvSpPr>
            <a:spLocks noGrp="1"/>
          </p:cNvSpPr>
          <p:nvPr>
            <p:ph type="ftr" sz="quarter" idx="18"/>
          </p:nvPr>
        </p:nvSpPr>
        <p:spPr/>
        <p:txBody>
          <a:bodyPr/>
          <a:lstStyle>
            <a:lvl1pPr>
              <a:defRPr/>
            </a:lvl1pPr>
          </a:lstStyle>
          <a:p>
            <a:pPr>
              <a:defRPr/>
            </a:pPr>
            <a:endParaRPr lang="en-US"/>
          </a:p>
        </p:txBody>
      </p:sp>
      <p:sp>
        <p:nvSpPr>
          <p:cNvPr id="15" name="Slide Number Placeholder 5"/>
          <p:cNvSpPr>
            <a:spLocks noGrp="1"/>
          </p:cNvSpPr>
          <p:nvPr>
            <p:ph type="sldNum" sz="quarter" idx="19"/>
          </p:nvPr>
        </p:nvSpPr>
        <p:spPr/>
        <p:txBody>
          <a:bodyPr/>
          <a:lstStyle>
            <a:lvl1pPr>
              <a:defRPr/>
            </a:lvl1pPr>
          </a:lstStyle>
          <a:p>
            <a:pPr>
              <a:defRPr/>
            </a:pPr>
            <a:fld id="{11811EFB-31E0-D040-8131-3FD1561EF5AB}" type="slidenum">
              <a:rPr lang="en-US"/>
              <a:pPr>
                <a:defRPr/>
              </a:pPr>
              <a:t>‹#›</a:t>
            </a:fld>
            <a:endParaRPr lang="en-US" dirty="0"/>
          </a:p>
        </p:txBody>
      </p:sp>
    </p:spTree>
    <p:extLst>
      <p:ext uri="{BB962C8B-B14F-4D97-AF65-F5344CB8AC3E}">
        <p14:creationId xmlns:p14="http://schemas.microsoft.com/office/powerpoint/2010/main" val="31765966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754333" y="1124985"/>
            <a:ext cx="3448933"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2"/>
          <p:cNvSpPr>
            <a:spLocks noGrp="1"/>
          </p:cNvSpPr>
          <p:nvPr>
            <p:ph type="pic" sz="quarter" idx="13"/>
          </p:nvPr>
        </p:nvSpPr>
        <p:spPr>
          <a:xfrm>
            <a:off x="457202" y="1126445"/>
            <a:ext cx="3945465" cy="3184525"/>
          </a:xfrm>
        </p:spPr>
        <p:txBody>
          <a:bodyPr rtlCol="0">
            <a:normAutofit/>
          </a:bodyPr>
          <a:lstStyle/>
          <a:p>
            <a:pPr lvl="0"/>
            <a:r>
              <a:rPr lang="en-US" noProof="0"/>
              <a:t>Click icon to add picture</a:t>
            </a:r>
            <a:endParaRPr lang="en-US" noProof="0"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DE4168B-EB49-1542-A171-4DCE01822301}" type="slidenum">
              <a:rPr lang="en-US"/>
              <a:pPr>
                <a:defRPr/>
              </a:pPr>
              <a:t>‹#›</a:t>
            </a:fld>
            <a:endParaRPr lang="en-US" dirty="0"/>
          </a:p>
        </p:txBody>
      </p:sp>
    </p:spTree>
    <p:extLst>
      <p:ext uri="{BB962C8B-B14F-4D97-AF65-F5344CB8AC3E}">
        <p14:creationId xmlns:p14="http://schemas.microsoft.com/office/powerpoint/2010/main" val="393899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5" y="1126445"/>
            <a:ext cx="38184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3"/>
          </p:nvPr>
        </p:nvSpPr>
        <p:spPr>
          <a:xfrm>
            <a:off x="4553792" y="1126445"/>
            <a:ext cx="3611841"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9F72602D-C93A-8141-9238-06DF5CA742BB}" type="slidenum">
              <a:rPr lang="en-US"/>
              <a:pPr>
                <a:defRPr/>
              </a:pPr>
              <a:t>‹#›</a:t>
            </a:fld>
            <a:endParaRPr lang="en-US" dirty="0"/>
          </a:p>
        </p:txBody>
      </p:sp>
    </p:spTree>
    <p:extLst>
      <p:ext uri="{BB962C8B-B14F-4D97-AF65-F5344CB8AC3E}">
        <p14:creationId xmlns:p14="http://schemas.microsoft.com/office/powerpoint/2010/main" val="123934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792288" y="3379312"/>
            <a:ext cx="5486400" cy="398947"/>
          </a:xfrm>
        </p:spPr>
        <p:txBody>
          <a:bodyPr anchor="b"/>
          <a:lstStyle>
            <a:lvl1pPr algn="l">
              <a:defRPr sz="1500" b="0"/>
            </a:lvl1pPr>
          </a:lstStyle>
          <a:p>
            <a:r>
              <a:rPr lang="en-US"/>
              <a:t>Click to edit Master title style</a:t>
            </a:r>
            <a:endParaRPr lang="en-US" dirty="0"/>
          </a:p>
        </p:txBody>
      </p:sp>
      <p:sp>
        <p:nvSpPr>
          <p:cNvPr id="7" name="Picture Placeholder 2"/>
          <p:cNvSpPr>
            <a:spLocks noGrp="1"/>
          </p:cNvSpPr>
          <p:nvPr>
            <p:ph type="pic" idx="1"/>
          </p:nvPr>
        </p:nvSpPr>
        <p:spPr>
          <a:xfrm>
            <a:off x="1792288" y="431355"/>
            <a:ext cx="5486400" cy="2896553"/>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p>
        </p:txBody>
      </p:sp>
      <p:sp>
        <p:nvSpPr>
          <p:cNvPr id="8" name="Text Placeholder 3"/>
          <p:cNvSpPr>
            <a:spLocks noGrp="1"/>
          </p:cNvSpPr>
          <p:nvPr>
            <p:ph type="body" sz="half" idx="2"/>
          </p:nvPr>
        </p:nvSpPr>
        <p:spPr>
          <a:xfrm>
            <a:off x="1792288" y="3778258"/>
            <a:ext cx="5486400" cy="566571"/>
          </a:xfrm>
        </p:spPr>
        <p:txBody>
          <a:bodyPr>
            <a:normAutofit/>
          </a:bodyPr>
          <a:lstStyle>
            <a:lvl1pPr marL="0" indent="0">
              <a:buNone/>
              <a:defRPr sz="900"/>
            </a:lvl1pPr>
            <a:lvl2pPr marL="335173" indent="0">
              <a:buNone/>
              <a:defRPr sz="900"/>
            </a:lvl2pPr>
            <a:lvl3pPr marL="670346" indent="0">
              <a:buNone/>
              <a:defRPr sz="700"/>
            </a:lvl3pPr>
            <a:lvl4pPr marL="1005516" indent="0">
              <a:buNone/>
              <a:defRPr sz="700"/>
            </a:lvl4pPr>
            <a:lvl5pPr marL="1340690" indent="0">
              <a:buNone/>
              <a:defRPr sz="700"/>
            </a:lvl5pPr>
            <a:lvl6pPr marL="1675862" indent="0">
              <a:buNone/>
              <a:defRPr sz="700"/>
            </a:lvl6pPr>
            <a:lvl7pPr marL="2011033" indent="0">
              <a:buNone/>
              <a:defRPr sz="700"/>
            </a:lvl7pPr>
            <a:lvl8pPr marL="2346207" indent="0">
              <a:buNone/>
              <a:defRPr sz="700"/>
            </a:lvl8pPr>
            <a:lvl9pPr marL="2681379" indent="0">
              <a:buNone/>
              <a:defRPr sz="7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2FCE774-9944-0D4C-AF7F-2733F9DE4C1B}" type="slidenum">
              <a:rPr lang="en-US"/>
              <a:pPr>
                <a:defRPr/>
              </a:pPr>
              <a:t>‹#›</a:t>
            </a:fld>
            <a:endParaRPr lang="en-US" dirty="0"/>
          </a:p>
        </p:txBody>
      </p:sp>
    </p:spTree>
    <p:extLst>
      <p:ext uri="{BB962C8B-B14F-4D97-AF65-F5344CB8AC3E}">
        <p14:creationId xmlns:p14="http://schemas.microsoft.com/office/powerpoint/2010/main" val="335209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6213"/>
            <a:ext cx="7742238" cy="803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127125"/>
            <a:ext cx="6169025" cy="31845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p>
            <a:pPr lvl="0"/>
            <a:r>
              <a:rPr lang="fi-FI"/>
              <a:t>Click to edit Master text styles</a:t>
            </a:r>
          </a:p>
          <a:p>
            <a:pPr lvl="1"/>
            <a:r>
              <a:rPr lang="fi-FI"/>
              <a:t>Second level </a:t>
            </a:r>
          </a:p>
          <a:p>
            <a:pPr lvl="2"/>
            <a:r>
              <a:rPr lang="fi-FI"/>
              <a:t>Third level</a:t>
            </a:r>
          </a:p>
          <a:p>
            <a:pPr lvl="3"/>
            <a:r>
              <a:rPr lang="fi-FI"/>
              <a:t>Forth level</a:t>
            </a:r>
          </a:p>
        </p:txBody>
      </p:sp>
      <p:sp>
        <p:nvSpPr>
          <p:cNvPr id="4" name="Date Placeholder 3"/>
          <p:cNvSpPr>
            <a:spLocks noGrp="1"/>
          </p:cNvSpPr>
          <p:nvPr>
            <p:ph type="dt" sz="half" idx="2"/>
          </p:nvPr>
        </p:nvSpPr>
        <p:spPr>
          <a:xfrm>
            <a:off x="1217613" y="4489450"/>
            <a:ext cx="976312"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5" name="Footer Placeholder 4"/>
          <p:cNvSpPr>
            <a:spLocks noGrp="1"/>
          </p:cNvSpPr>
          <p:nvPr>
            <p:ph type="ftr" sz="quarter" idx="3"/>
          </p:nvPr>
        </p:nvSpPr>
        <p:spPr>
          <a:xfrm>
            <a:off x="2314575" y="4489450"/>
            <a:ext cx="4311650"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6" name="Slide Number Placeholder 5"/>
          <p:cNvSpPr>
            <a:spLocks noGrp="1"/>
          </p:cNvSpPr>
          <p:nvPr>
            <p:ph type="sldNum" sz="quarter" idx="4"/>
          </p:nvPr>
        </p:nvSpPr>
        <p:spPr>
          <a:xfrm>
            <a:off x="457200" y="4489450"/>
            <a:ext cx="646113" cy="222250"/>
          </a:xfrm>
          <a:prstGeom prst="rect">
            <a:avLst/>
          </a:prstGeom>
        </p:spPr>
        <p:txBody>
          <a:bodyPr vert="horz" lIns="67033" tIns="33516" rIns="67033" bIns="33516" rtlCol="0" anchor="ctr"/>
          <a:lstStyle>
            <a:lvl1pPr algn="l" defTabSz="457012" fontAlgn="auto">
              <a:spcBef>
                <a:spcPts val="0"/>
              </a:spcBef>
              <a:spcAft>
                <a:spcPts val="0"/>
              </a:spcAft>
              <a:defRPr sz="700" b="0">
                <a:solidFill>
                  <a:schemeClr val="accent3">
                    <a:lumMod val="75000"/>
                  </a:schemeClr>
                </a:solidFill>
                <a:latin typeface="Corbel"/>
                <a:ea typeface="+mn-ea"/>
                <a:cs typeface="Corbel"/>
              </a:defRPr>
            </a:lvl1pPr>
          </a:lstStyle>
          <a:p>
            <a:pPr>
              <a:defRPr/>
            </a:pPr>
            <a:fld id="{120E91DB-2444-B440-AB36-9AD9C2865FFA}" type="slidenum">
              <a:rPr lang="en-US"/>
              <a:pPr>
                <a:defRPr/>
              </a:pPr>
              <a:t>‹#›</a:t>
            </a:fld>
            <a:endParaRPr lang="en-US" dirty="0"/>
          </a:p>
        </p:txBody>
      </p:sp>
      <p:grpSp>
        <p:nvGrpSpPr>
          <p:cNvPr id="1031" name="Group 17"/>
          <p:cNvGrpSpPr>
            <a:grpSpLocks/>
          </p:cNvGrpSpPr>
          <p:nvPr/>
        </p:nvGrpSpPr>
        <p:grpSpPr bwMode="auto">
          <a:xfrm>
            <a:off x="8359775" y="261938"/>
            <a:ext cx="473075" cy="280987"/>
            <a:chOff x="3018474" y="609992"/>
            <a:chExt cx="2171462" cy="1379264"/>
          </a:xfrm>
        </p:grpSpPr>
        <p:sp>
          <p:nvSpPr>
            <p:cNvPr id="104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1035" name="Group 14"/>
          <p:cNvGrpSpPr>
            <a:grpSpLocks/>
          </p:cNvGrpSpPr>
          <p:nvPr/>
        </p:nvGrpSpPr>
        <p:grpSpPr bwMode="auto">
          <a:xfrm>
            <a:off x="8523288" y="261938"/>
            <a:ext cx="309562" cy="280987"/>
            <a:chOff x="3768229" y="609992"/>
            <a:chExt cx="1421707" cy="1379264"/>
          </a:xfrm>
        </p:grpSpPr>
        <p:sp>
          <p:nvSpPr>
            <p:cNvPr id="1039"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14" name="Rectangle 13"/>
          <p:cNvSpPr/>
          <p:nvPr userDrawn="1"/>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5" name="Rectangle 14"/>
          <p:cNvSpPr/>
          <p:nvPr userDrawn="1"/>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6" name="Rectangle 15"/>
          <p:cNvSpPr/>
          <p:nvPr userDrawn="1"/>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cSld>
  <p:clrMap bg1="lt1" tx1="dk1" bg2="lt2" tx2="dk2" accent1="accent1" accent2="accent2" accent3="accent3" accent4="accent4" accent5="accent5" accent6="accent6" hlink="hlink" folHlink="folHlink"/>
  <p:sldLayoutIdLst>
    <p:sldLayoutId id="2147483920" r:id="rId1"/>
    <p:sldLayoutId id="2147483890" r:id="rId2"/>
    <p:sldLayoutId id="2147483898" r:id="rId3"/>
    <p:sldLayoutId id="2147483899" r:id="rId4"/>
    <p:sldLayoutId id="2147483901" r:id="rId5"/>
    <p:sldLayoutId id="2147483891" r:id="rId6"/>
    <p:sldLayoutId id="2147483892" r:id="rId7"/>
    <p:sldLayoutId id="2147483893" r:id="rId8"/>
    <p:sldLayoutId id="2147483894" r:id="rId9"/>
    <p:sldLayoutId id="214748389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4" r:id="rId18"/>
    <p:sldLayoutId id="2147483915" r:id="rId19"/>
    <p:sldLayoutId id="2147483917" r:id="rId20"/>
  </p:sldLayoutIdLst>
  <p:hf hdr="0" ftr="0" dt="0"/>
  <p:txStyles>
    <p:titleStyle>
      <a:lvl1pPr algn="l" defTabSz="334963" rtl="0" eaLnBrk="1" fontAlgn="base" hangingPunct="1">
        <a:spcBef>
          <a:spcPct val="0"/>
        </a:spcBef>
        <a:spcAft>
          <a:spcPct val="0"/>
        </a:spcAft>
        <a:defRPr sz="2100" b="1" kern="1200">
          <a:solidFill>
            <a:schemeClr val="tx1"/>
          </a:solidFill>
          <a:latin typeface="Corbel"/>
          <a:ea typeface="ＭＳ Ｐゴシック" charset="0"/>
          <a:cs typeface="Corbel"/>
        </a:defRPr>
      </a:lvl1pPr>
      <a:lvl2pPr algn="l" defTabSz="334963" rtl="0" eaLnBrk="1" fontAlgn="base" hangingPunct="1">
        <a:spcBef>
          <a:spcPct val="0"/>
        </a:spcBef>
        <a:spcAft>
          <a:spcPct val="0"/>
        </a:spcAft>
        <a:defRPr sz="2100" b="1">
          <a:solidFill>
            <a:schemeClr val="tx1"/>
          </a:solidFill>
          <a:latin typeface="Corbel" charset="0"/>
          <a:ea typeface="ＭＳ Ｐゴシック" charset="0"/>
        </a:defRPr>
      </a:lvl2pPr>
      <a:lvl3pPr algn="l" defTabSz="334963" rtl="0" eaLnBrk="1" fontAlgn="base" hangingPunct="1">
        <a:spcBef>
          <a:spcPct val="0"/>
        </a:spcBef>
        <a:spcAft>
          <a:spcPct val="0"/>
        </a:spcAft>
        <a:defRPr sz="2100" b="1">
          <a:solidFill>
            <a:schemeClr val="tx1"/>
          </a:solidFill>
          <a:latin typeface="Corbel" charset="0"/>
          <a:ea typeface="ＭＳ Ｐゴシック" charset="0"/>
        </a:defRPr>
      </a:lvl3pPr>
      <a:lvl4pPr algn="l" defTabSz="334963" rtl="0" eaLnBrk="1" fontAlgn="base" hangingPunct="1">
        <a:spcBef>
          <a:spcPct val="0"/>
        </a:spcBef>
        <a:spcAft>
          <a:spcPct val="0"/>
        </a:spcAft>
        <a:defRPr sz="2100" b="1">
          <a:solidFill>
            <a:schemeClr val="tx1"/>
          </a:solidFill>
          <a:latin typeface="Corbel" charset="0"/>
          <a:ea typeface="ＭＳ Ｐゴシック" charset="0"/>
        </a:defRPr>
      </a:lvl4pPr>
      <a:lvl5pPr algn="l" defTabSz="334963" rtl="0" eaLnBrk="1" fontAlgn="base" hangingPunct="1">
        <a:spcBef>
          <a:spcPct val="0"/>
        </a:spcBef>
        <a:spcAft>
          <a:spcPct val="0"/>
        </a:spcAft>
        <a:defRPr sz="2100" b="1">
          <a:solidFill>
            <a:schemeClr val="tx1"/>
          </a:solidFill>
          <a:latin typeface="Corbel" charset="0"/>
          <a:ea typeface="ＭＳ Ｐゴシック" charset="0"/>
        </a:defRPr>
      </a:lvl5pPr>
      <a:lvl6pPr marL="335173" algn="l" defTabSz="335173" rtl="0" eaLnBrk="1" fontAlgn="base" hangingPunct="1">
        <a:spcBef>
          <a:spcPct val="0"/>
        </a:spcBef>
        <a:spcAft>
          <a:spcPct val="0"/>
        </a:spcAft>
        <a:defRPr sz="2100" b="1">
          <a:solidFill>
            <a:srgbClr val="094C5F"/>
          </a:solidFill>
          <a:latin typeface="Candara" charset="0"/>
          <a:ea typeface="ＭＳ Ｐゴシック" charset="0"/>
        </a:defRPr>
      </a:lvl6pPr>
      <a:lvl7pPr marL="670346" algn="l" defTabSz="335173" rtl="0" eaLnBrk="1" fontAlgn="base" hangingPunct="1">
        <a:spcBef>
          <a:spcPct val="0"/>
        </a:spcBef>
        <a:spcAft>
          <a:spcPct val="0"/>
        </a:spcAft>
        <a:defRPr sz="2100" b="1">
          <a:solidFill>
            <a:srgbClr val="094C5F"/>
          </a:solidFill>
          <a:latin typeface="Candara" charset="0"/>
          <a:ea typeface="ＭＳ Ｐゴシック" charset="0"/>
        </a:defRPr>
      </a:lvl7pPr>
      <a:lvl8pPr marL="1005516" algn="l" defTabSz="335173" rtl="0" eaLnBrk="1" fontAlgn="base" hangingPunct="1">
        <a:spcBef>
          <a:spcPct val="0"/>
        </a:spcBef>
        <a:spcAft>
          <a:spcPct val="0"/>
        </a:spcAft>
        <a:defRPr sz="2100" b="1">
          <a:solidFill>
            <a:srgbClr val="094C5F"/>
          </a:solidFill>
          <a:latin typeface="Candara" charset="0"/>
          <a:ea typeface="ＭＳ Ｐゴシック" charset="0"/>
        </a:defRPr>
      </a:lvl8pPr>
      <a:lvl9pPr marL="1340690" algn="l" defTabSz="335173" rtl="0" eaLnBrk="1" fontAlgn="base" hangingPunct="1">
        <a:spcBef>
          <a:spcPct val="0"/>
        </a:spcBef>
        <a:spcAft>
          <a:spcPct val="0"/>
        </a:spcAft>
        <a:defRPr sz="2100" b="1">
          <a:solidFill>
            <a:srgbClr val="094C5F"/>
          </a:solidFill>
          <a:latin typeface="Candara" charset="0"/>
          <a:ea typeface="ＭＳ Ｐゴシック" charset="0"/>
        </a:defRPr>
      </a:lvl9pPr>
    </p:titleStyle>
    <p:body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254000" indent="203200" algn="l" defTabSz="334963" rtl="0" eaLnBrk="1" fontAlgn="base" hangingPunct="1">
        <a:spcBef>
          <a:spcPct val="20000"/>
        </a:spcBef>
        <a:spcAft>
          <a:spcPct val="0"/>
        </a:spcAft>
        <a:buFont typeface="Courier New" charset="0"/>
        <a:defRPr sz="1500" kern="1200">
          <a:solidFill>
            <a:srgbClr val="464F55"/>
          </a:solidFill>
          <a:latin typeface="Corbel"/>
          <a:ea typeface="ＭＳ Ｐゴシック" charset="0"/>
          <a:cs typeface="Corbel"/>
        </a:defRPr>
      </a:lvl2pPr>
      <a:lvl3pPr marL="836613" indent="77788" algn="l" defTabSz="334963" rtl="0" eaLnBrk="1" fontAlgn="base" hangingPunct="1">
        <a:spcBef>
          <a:spcPts val="150"/>
        </a:spcBef>
        <a:spcAft>
          <a:spcPct val="0"/>
        </a:spcAft>
        <a:defRPr sz="1300" kern="1200">
          <a:solidFill>
            <a:srgbClr val="464F55"/>
          </a:solidFill>
          <a:latin typeface="Corbel"/>
          <a:ea typeface="ＭＳ Ｐゴシック" charset="0"/>
          <a:cs typeface="Corbel"/>
        </a:defRPr>
      </a:lvl3pPr>
      <a:lvl4pPr marL="1171575" indent="-88900" algn="l" defTabSz="334963" rtl="0" eaLnBrk="1" fontAlgn="base" hangingPunct="1">
        <a:spcBef>
          <a:spcPct val="20000"/>
        </a:spcBef>
        <a:spcAft>
          <a:spcPct val="0"/>
        </a:spcAft>
        <a:buFont typeface="Wingdings" charset="0"/>
        <a:buChar char="§"/>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35173" rtl="0" eaLnBrk="1" latinLnBrk="0" hangingPunct="1">
        <a:defRPr sz="1300" kern="1200">
          <a:solidFill>
            <a:schemeClr val="tx1"/>
          </a:solidFill>
          <a:latin typeface="+mn-lt"/>
          <a:ea typeface="+mn-ea"/>
          <a:cs typeface="+mn-cs"/>
        </a:defRPr>
      </a:lvl1pPr>
      <a:lvl2pPr marL="335173" algn="l" defTabSz="335173" rtl="0" eaLnBrk="1" latinLnBrk="0" hangingPunct="1">
        <a:defRPr sz="1300" kern="1200">
          <a:solidFill>
            <a:schemeClr val="tx1"/>
          </a:solidFill>
          <a:latin typeface="+mn-lt"/>
          <a:ea typeface="+mn-ea"/>
          <a:cs typeface="+mn-cs"/>
        </a:defRPr>
      </a:lvl2pPr>
      <a:lvl3pPr marL="670346" algn="l" defTabSz="335173" rtl="0" eaLnBrk="1" latinLnBrk="0" hangingPunct="1">
        <a:defRPr sz="1300" kern="1200">
          <a:solidFill>
            <a:schemeClr val="tx1"/>
          </a:solidFill>
          <a:latin typeface="+mn-lt"/>
          <a:ea typeface="+mn-ea"/>
          <a:cs typeface="+mn-cs"/>
        </a:defRPr>
      </a:lvl3pPr>
      <a:lvl4pPr marL="1005516" algn="l" defTabSz="335173" rtl="0" eaLnBrk="1" latinLnBrk="0" hangingPunct="1">
        <a:defRPr sz="1300" kern="1200">
          <a:solidFill>
            <a:schemeClr val="tx1"/>
          </a:solidFill>
          <a:latin typeface="+mn-lt"/>
          <a:ea typeface="+mn-ea"/>
          <a:cs typeface="+mn-cs"/>
        </a:defRPr>
      </a:lvl4pPr>
      <a:lvl5pPr marL="1340690" algn="l" defTabSz="335173" rtl="0" eaLnBrk="1" latinLnBrk="0" hangingPunct="1">
        <a:defRPr sz="1300" kern="1200">
          <a:solidFill>
            <a:schemeClr val="tx1"/>
          </a:solidFill>
          <a:latin typeface="+mn-lt"/>
          <a:ea typeface="+mn-ea"/>
          <a:cs typeface="+mn-cs"/>
        </a:defRPr>
      </a:lvl5pPr>
      <a:lvl6pPr marL="1675862" algn="l" defTabSz="335173" rtl="0" eaLnBrk="1" latinLnBrk="0" hangingPunct="1">
        <a:defRPr sz="1300" kern="1200">
          <a:solidFill>
            <a:schemeClr val="tx1"/>
          </a:solidFill>
          <a:latin typeface="+mn-lt"/>
          <a:ea typeface="+mn-ea"/>
          <a:cs typeface="+mn-cs"/>
        </a:defRPr>
      </a:lvl6pPr>
      <a:lvl7pPr marL="2011033" algn="l" defTabSz="335173" rtl="0" eaLnBrk="1" latinLnBrk="0" hangingPunct="1">
        <a:defRPr sz="1300" kern="1200">
          <a:solidFill>
            <a:schemeClr val="tx1"/>
          </a:solidFill>
          <a:latin typeface="+mn-lt"/>
          <a:ea typeface="+mn-ea"/>
          <a:cs typeface="+mn-cs"/>
        </a:defRPr>
      </a:lvl7pPr>
      <a:lvl8pPr marL="2346207" algn="l" defTabSz="335173" rtl="0" eaLnBrk="1" latinLnBrk="0" hangingPunct="1">
        <a:defRPr sz="1300" kern="1200">
          <a:solidFill>
            <a:schemeClr val="tx1"/>
          </a:solidFill>
          <a:latin typeface="+mn-lt"/>
          <a:ea typeface="+mn-ea"/>
          <a:cs typeface="+mn-cs"/>
        </a:defRPr>
      </a:lvl8pPr>
      <a:lvl9pPr marL="2681379" algn="l" defTabSz="33517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6213"/>
            <a:ext cx="7742238" cy="8032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127125"/>
            <a:ext cx="6169025" cy="31845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p>
            <a:pPr lvl="0"/>
            <a:r>
              <a:rPr lang="fi-FI"/>
              <a:t>Click to edit Master text styles</a:t>
            </a:r>
          </a:p>
          <a:p>
            <a:pPr lvl="1"/>
            <a:r>
              <a:rPr lang="fi-FI"/>
              <a:t>Second level </a:t>
            </a:r>
          </a:p>
          <a:p>
            <a:pPr lvl="2"/>
            <a:r>
              <a:rPr lang="fi-FI"/>
              <a:t>Third level</a:t>
            </a:r>
          </a:p>
          <a:p>
            <a:pPr lvl="3"/>
            <a:r>
              <a:rPr lang="fi-FI"/>
              <a:t>Forth level</a:t>
            </a:r>
          </a:p>
        </p:txBody>
      </p:sp>
      <p:sp>
        <p:nvSpPr>
          <p:cNvPr id="4" name="Date Placeholder 3"/>
          <p:cNvSpPr>
            <a:spLocks noGrp="1"/>
          </p:cNvSpPr>
          <p:nvPr>
            <p:ph type="dt" sz="half" idx="2"/>
          </p:nvPr>
        </p:nvSpPr>
        <p:spPr>
          <a:xfrm>
            <a:off x="1217613" y="4489450"/>
            <a:ext cx="976312"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5" name="Footer Placeholder 4"/>
          <p:cNvSpPr>
            <a:spLocks noGrp="1"/>
          </p:cNvSpPr>
          <p:nvPr>
            <p:ph type="ftr" sz="quarter" idx="3"/>
          </p:nvPr>
        </p:nvSpPr>
        <p:spPr>
          <a:xfrm>
            <a:off x="2314575" y="4489450"/>
            <a:ext cx="4311650"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6" name="Slide Number Placeholder 5"/>
          <p:cNvSpPr>
            <a:spLocks noGrp="1"/>
          </p:cNvSpPr>
          <p:nvPr>
            <p:ph type="sldNum" sz="quarter" idx="4"/>
          </p:nvPr>
        </p:nvSpPr>
        <p:spPr>
          <a:xfrm>
            <a:off x="457200" y="4489450"/>
            <a:ext cx="646113" cy="222250"/>
          </a:xfrm>
          <a:prstGeom prst="rect">
            <a:avLst/>
          </a:prstGeom>
        </p:spPr>
        <p:txBody>
          <a:bodyPr vert="horz" lIns="67033" tIns="33516" rIns="67033" bIns="33516" rtlCol="0" anchor="ctr"/>
          <a:lstStyle>
            <a:lvl1pPr algn="l" defTabSz="457012" fontAlgn="auto">
              <a:spcBef>
                <a:spcPts val="0"/>
              </a:spcBef>
              <a:spcAft>
                <a:spcPts val="0"/>
              </a:spcAft>
              <a:defRPr sz="700" b="0">
                <a:solidFill>
                  <a:schemeClr val="accent3">
                    <a:lumMod val="75000"/>
                  </a:schemeClr>
                </a:solidFill>
                <a:latin typeface="Corbel"/>
                <a:ea typeface="+mn-ea"/>
                <a:cs typeface="Corbel"/>
              </a:defRPr>
            </a:lvl1pPr>
          </a:lstStyle>
          <a:p>
            <a:pPr>
              <a:defRPr/>
            </a:pPr>
            <a:fld id="{120E91DB-2444-B440-AB36-9AD9C2865FFA}" type="slidenum">
              <a:rPr lang="en-US"/>
              <a:pPr>
                <a:defRPr/>
              </a:pPr>
              <a:t>‹#›</a:t>
            </a:fld>
            <a:endParaRPr lang="en-US" dirty="0"/>
          </a:p>
        </p:txBody>
      </p:sp>
      <p:grpSp>
        <p:nvGrpSpPr>
          <p:cNvPr id="1031" name="Group 17"/>
          <p:cNvGrpSpPr>
            <a:grpSpLocks/>
          </p:cNvGrpSpPr>
          <p:nvPr/>
        </p:nvGrpSpPr>
        <p:grpSpPr bwMode="auto">
          <a:xfrm>
            <a:off x="8359775" y="261938"/>
            <a:ext cx="473075" cy="280987"/>
            <a:chOff x="3018474" y="609992"/>
            <a:chExt cx="2171462" cy="1379264"/>
          </a:xfrm>
        </p:grpSpPr>
        <p:sp>
          <p:nvSpPr>
            <p:cNvPr id="104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1035" name="Group 14"/>
          <p:cNvGrpSpPr>
            <a:grpSpLocks/>
          </p:cNvGrpSpPr>
          <p:nvPr/>
        </p:nvGrpSpPr>
        <p:grpSpPr bwMode="auto">
          <a:xfrm>
            <a:off x="8523288" y="261938"/>
            <a:ext cx="309562" cy="280987"/>
            <a:chOff x="3768229" y="609992"/>
            <a:chExt cx="1421707" cy="1379264"/>
          </a:xfrm>
        </p:grpSpPr>
        <p:sp>
          <p:nvSpPr>
            <p:cNvPr id="1039"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14" name="Rectangle 13"/>
          <p:cNvSpPr/>
          <p:nvPr userDrawn="1"/>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5" name="Rectangle 14"/>
          <p:cNvSpPr/>
          <p:nvPr userDrawn="1"/>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6" name="Rectangle 15"/>
          <p:cNvSpPr/>
          <p:nvPr userDrawn="1"/>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189534351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Lst>
  <p:hf hdr="0" ftr="0" dt="0"/>
  <p:txStyles>
    <p:titleStyle>
      <a:lvl1pPr algn="l" defTabSz="334963" rtl="0" eaLnBrk="1" fontAlgn="base" hangingPunct="1">
        <a:spcBef>
          <a:spcPct val="0"/>
        </a:spcBef>
        <a:spcAft>
          <a:spcPct val="0"/>
        </a:spcAft>
        <a:defRPr sz="2100" b="1" kern="1200">
          <a:solidFill>
            <a:schemeClr val="tx1"/>
          </a:solidFill>
          <a:latin typeface="Corbel"/>
          <a:ea typeface="ＭＳ Ｐゴシック" charset="0"/>
          <a:cs typeface="Corbel"/>
        </a:defRPr>
      </a:lvl1pPr>
      <a:lvl2pPr algn="l" defTabSz="334963" rtl="0" eaLnBrk="1" fontAlgn="base" hangingPunct="1">
        <a:spcBef>
          <a:spcPct val="0"/>
        </a:spcBef>
        <a:spcAft>
          <a:spcPct val="0"/>
        </a:spcAft>
        <a:defRPr sz="2100" b="1">
          <a:solidFill>
            <a:schemeClr val="tx1"/>
          </a:solidFill>
          <a:latin typeface="Corbel" charset="0"/>
          <a:ea typeface="ＭＳ Ｐゴシック" charset="0"/>
        </a:defRPr>
      </a:lvl2pPr>
      <a:lvl3pPr algn="l" defTabSz="334963" rtl="0" eaLnBrk="1" fontAlgn="base" hangingPunct="1">
        <a:spcBef>
          <a:spcPct val="0"/>
        </a:spcBef>
        <a:spcAft>
          <a:spcPct val="0"/>
        </a:spcAft>
        <a:defRPr sz="2100" b="1">
          <a:solidFill>
            <a:schemeClr val="tx1"/>
          </a:solidFill>
          <a:latin typeface="Corbel" charset="0"/>
          <a:ea typeface="ＭＳ Ｐゴシック" charset="0"/>
        </a:defRPr>
      </a:lvl3pPr>
      <a:lvl4pPr algn="l" defTabSz="334963" rtl="0" eaLnBrk="1" fontAlgn="base" hangingPunct="1">
        <a:spcBef>
          <a:spcPct val="0"/>
        </a:spcBef>
        <a:spcAft>
          <a:spcPct val="0"/>
        </a:spcAft>
        <a:defRPr sz="2100" b="1">
          <a:solidFill>
            <a:schemeClr val="tx1"/>
          </a:solidFill>
          <a:latin typeface="Corbel" charset="0"/>
          <a:ea typeface="ＭＳ Ｐゴシック" charset="0"/>
        </a:defRPr>
      </a:lvl4pPr>
      <a:lvl5pPr algn="l" defTabSz="334963" rtl="0" eaLnBrk="1" fontAlgn="base" hangingPunct="1">
        <a:spcBef>
          <a:spcPct val="0"/>
        </a:spcBef>
        <a:spcAft>
          <a:spcPct val="0"/>
        </a:spcAft>
        <a:defRPr sz="2100" b="1">
          <a:solidFill>
            <a:schemeClr val="tx1"/>
          </a:solidFill>
          <a:latin typeface="Corbel" charset="0"/>
          <a:ea typeface="ＭＳ Ｐゴシック" charset="0"/>
        </a:defRPr>
      </a:lvl5pPr>
      <a:lvl6pPr marL="335173" algn="l" defTabSz="335173" rtl="0" eaLnBrk="1" fontAlgn="base" hangingPunct="1">
        <a:spcBef>
          <a:spcPct val="0"/>
        </a:spcBef>
        <a:spcAft>
          <a:spcPct val="0"/>
        </a:spcAft>
        <a:defRPr sz="2100" b="1">
          <a:solidFill>
            <a:srgbClr val="094C5F"/>
          </a:solidFill>
          <a:latin typeface="Candara" charset="0"/>
          <a:ea typeface="ＭＳ Ｐゴシック" charset="0"/>
        </a:defRPr>
      </a:lvl6pPr>
      <a:lvl7pPr marL="670346" algn="l" defTabSz="335173" rtl="0" eaLnBrk="1" fontAlgn="base" hangingPunct="1">
        <a:spcBef>
          <a:spcPct val="0"/>
        </a:spcBef>
        <a:spcAft>
          <a:spcPct val="0"/>
        </a:spcAft>
        <a:defRPr sz="2100" b="1">
          <a:solidFill>
            <a:srgbClr val="094C5F"/>
          </a:solidFill>
          <a:latin typeface="Candara" charset="0"/>
          <a:ea typeface="ＭＳ Ｐゴシック" charset="0"/>
        </a:defRPr>
      </a:lvl7pPr>
      <a:lvl8pPr marL="1005516" algn="l" defTabSz="335173" rtl="0" eaLnBrk="1" fontAlgn="base" hangingPunct="1">
        <a:spcBef>
          <a:spcPct val="0"/>
        </a:spcBef>
        <a:spcAft>
          <a:spcPct val="0"/>
        </a:spcAft>
        <a:defRPr sz="2100" b="1">
          <a:solidFill>
            <a:srgbClr val="094C5F"/>
          </a:solidFill>
          <a:latin typeface="Candara" charset="0"/>
          <a:ea typeface="ＭＳ Ｐゴシック" charset="0"/>
        </a:defRPr>
      </a:lvl8pPr>
      <a:lvl9pPr marL="1340690" algn="l" defTabSz="335173" rtl="0" eaLnBrk="1" fontAlgn="base" hangingPunct="1">
        <a:spcBef>
          <a:spcPct val="0"/>
        </a:spcBef>
        <a:spcAft>
          <a:spcPct val="0"/>
        </a:spcAft>
        <a:defRPr sz="2100" b="1">
          <a:solidFill>
            <a:srgbClr val="094C5F"/>
          </a:solidFill>
          <a:latin typeface="Candara" charset="0"/>
          <a:ea typeface="ＭＳ Ｐゴシック" charset="0"/>
        </a:defRPr>
      </a:lvl9pPr>
    </p:titleStyle>
    <p:body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254000" indent="203200" algn="l" defTabSz="334963" rtl="0" eaLnBrk="1" fontAlgn="base" hangingPunct="1">
        <a:spcBef>
          <a:spcPct val="20000"/>
        </a:spcBef>
        <a:spcAft>
          <a:spcPct val="0"/>
        </a:spcAft>
        <a:buFont typeface="Courier New" charset="0"/>
        <a:defRPr sz="1500" kern="1200">
          <a:solidFill>
            <a:srgbClr val="464F55"/>
          </a:solidFill>
          <a:latin typeface="Corbel"/>
          <a:ea typeface="ＭＳ Ｐゴシック" charset="0"/>
          <a:cs typeface="Corbel"/>
        </a:defRPr>
      </a:lvl2pPr>
      <a:lvl3pPr marL="836613" indent="77788" algn="l" defTabSz="334963" rtl="0" eaLnBrk="1" fontAlgn="base" hangingPunct="1">
        <a:spcBef>
          <a:spcPts val="150"/>
        </a:spcBef>
        <a:spcAft>
          <a:spcPct val="0"/>
        </a:spcAft>
        <a:defRPr sz="1300" kern="1200">
          <a:solidFill>
            <a:srgbClr val="464F55"/>
          </a:solidFill>
          <a:latin typeface="Corbel"/>
          <a:ea typeface="ＭＳ Ｐゴシック" charset="0"/>
          <a:cs typeface="Corbel"/>
        </a:defRPr>
      </a:lvl3pPr>
      <a:lvl4pPr marL="1171575" indent="-88900" algn="l" defTabSz="334963" rtl="0" eaLnBrk="1" fontAlgn="base" hangingPunct="1">
        <a:spcBef>
          <a:spcPct val="20000"/>
        </a:spcBef>
        <a:spcAft>
          <a:spcPct val="0"/>
        </a:spcAft>
        <a:buFont typeface="Wingdings" charset="0"/>
        <a:buChar char="§"/>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35173" rtl="0" eaLnBrk="1" latinLnBrk="0" hangingPunct="1">
        <a:defRPr sz="1300" kern="1200">
          <a:solidFill>
            <a:schemeClr val="tx1"/>
          </a:solidFill>
          <a:latin typeface="+mn-lt"/>
          <a:ea typeface="+mn-ea"/>
          <a:cs typeface="+mn-cs"/>
        </a:defRPr>
      </a:lvl1pPr>
      <a:lvl2pPr marL="335173" algn="l" defTabSz="335173" rtl="0" eaLnBrk="1" latinLnBrk="0" hangingPunct="1">
        <a:defRPr sz="1300" kern="1200">
          <a:solidFill>
            <a:schemeClr val="tx1"/>
          </a:solidFill>
          <a:latin typeface="+mn-lt"/>
          <a:ea typeface="+mn-ea"/>
          <a:cs typeface="+mn-cs"/>
        </a:defRPr>
      </a:lvl2pPr>
      <a:lvl3pPr marL="670346" algn="l" defTabSz="335173" rtl="0" eaLnBrk="1" latinLnBrk="0" hangingPunct="1">
        <a:defRPr sz="1300" kern="1200">
          <a:solidFill>
            <a:schemeClr val="tx1"/>
          </a:solidFill>
          <a:latin typeface="+mn-lt"/>
          <a:ea typeface="+mn-ea"/>
          <a:cs typeface="+mn-cs"/>
        </a:defRPr>
      </a:lvl3pPr>
      <a:lvl4pPr marL="1005516" algn="l" defTabSz="335173" rtl="0" eaLnBrk="1" latinLnBrk="0" hangingPunct="1">
        <a:defRPr sz="1300" kern="1200">
          <a:solidFill>
            <a:schemeClr val="tx1"/>
          </a:solidFill>
          <a:latin typeface="+mn-lt"/>
          <a:ea typeface="+mn-ea"/>
          <a:cs typeface="+mn-cs"/>
        </a:defRPr>
      </a:lvl4pPr>
      <a:lvl5pPr marL="1340690" algn="l" defTabSz="335173" rtl="0" eaLnBrk="1" latinLnBrk="0" hangingPunct="1">
        <a:defRPr sz="1300" kern="1200">
          <a:solidFill>
            <a:schemeClr val="tx1"/>
          </a:solidFill>
          <a:latin typeface="+mn-lt"/>
          <a:ea typeface="+mn-ea"/>
          <a:cs typeface="+mn-cs"/>
        </a:defRPr>
      </a:lvl5pPr>
      <a:lvl6pPr marL="1675862" algn="l" defTabSz="335173" rtl="0" eaLnBrk="1" latinLnBrk="0" hangingPunct="1">
        <a:defRPr sz="1300" kern="1200">
          <a:solidFill>
            <a:schemeClr val="tx1"/>
          </a:solidFill>
          <a:latin typeface="+mn-lt"/>
          <a:ea typeface="+mn-ea"/>
          <a:cs typeface="+mn-cs"/>
        </a:defRPr>
      </a:lvl6pPr>
      <a:lvl7pPr marL="2011033" algn="l" defTabSz="335173" rtl="0" eaLnBrk="1" latinLnBrk="0" hangingPunct="1">
        <a:defRPr sz="1300" kern="1200">
          <a:solidFill>
            <a:schemeClr val="tx1"/>
          </a:solidFill>
          <a:latin typeface="+mn-lt"/>
          <a:ea typeface="+mn-ea"/>
          <a:cs typeface="+mn-cs"/>
        </a:defRPr>
      </a:lvl7pPr>
      <a:lvl8pPr marL="2346207" algn="l" defTabSz="335173" rtl="0" eaLnBrk="1" latinLnBrk="0" hangingPunct="1">
        <a:defRPr sz="1300" kern="1200">
          <a:solidFill>
            <a:schemeClr val="tx1"/>
          </a:solidFill>
          <a:latin typeface="+mn-lt"/>
          <a:ea typeface="+mn-ea"/>
          <a:cs typeface="+mn-cs"/>
        </a:defRPr>
      </a:lvl8pPr>
      <a:lvl9pPr marL="2681379" algn="l" defTabSz="33517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fairdata.fi/koulutuksen-tallente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webp"/><Relationship Id="rId3" Type="http://schemas.openxmlformats.org/officeDocument/2006/relationships/image" Target="../media/image35.webp"/><Relationship Id="rId7" Type="http://schemas.openxmlformats.org/officeDocument/2006/relationships/image" Target="../media/image39.web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webp"/><Relationship Id="rId5" Type="http://schemas.openxmlformats.org/officeDocument/2006/relationships/image" Target="../media/image37.webp"/><Relationship Id="rId4" Type="http://schemas.openxmlformats.org/officeDocument/2006/relationships/image" Target="../media/image36.web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tietosuoja.fi/erityisten-henkilotietoryhmien-kasittel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45.jpg"/><Relationship Id="rId5" Type="http://schemas.openxmlformats.org/officeDocument/2006/relationships/diagramQuickStyle" Target="../diagrams/quickStyle3.xml"/><Relationship Id="rId10" Type="http://schemas.openxmlformats.org/officeDocument/2006/relationships/image" Target="../media/image44.jpg"/><Relationship Id="rId4" Type="http://schemas.openxmlformats.org/officeDocument/2006/relationships/diagramLayout" Target="../diagrams/layout3.xml"/><Relationship Id="rId9" Type="http://schemas.openxmlformats.org/officeDocument/2006/relationships/image" Target="../media/image43.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hyperlink" Target="https://library.ust.hk/wp-content/uploads/2019/03/FAIR-data.pdf" TargetMode="External"/><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hyperlink" Target="https://www.csc.fi/fi/data-polic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diagramData" Target="../diagrams/data5.xml"/><Relationship Id="rId21" Type="http://schemas.openxmlformats.org/officeDocument/2006/relationships/image" Target="../media/image75.png"/><Relationship Id="rId7" Type="http://schemas.microsoft.com/office/2007/relationships/diagramDrawing" Target="../diagrams/drawing5.xml"/><Relationship Id="rId12" Type="http://schemas.openxmlformats.org/officeDocument/2006/relationships/image" Target="../media/image66.png"/><Relationship Id="rId17" Type="http://schemas.openxmlformats.org/officeDocument/2006/relationships/image" Target="../media/image71.jpg"/><Relationship Id="rId2" Type="http://schemas.openxmlformats.org/officeDocument/2006/relationships/notesSlide" Target="../notesSlides/notesSlide15.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5.png"/><Relationship Id="rId5" Type="http://schemas.openxmlformats.org/officeDocument/2006/relationships/diagramQuickStyle" Target="../diagrams/quickStyle5.xml"/><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jpg"/><Relationship Id="rId4" Type="http://schemas.openxmlformats.org/officeDocument/2006/relationships/diagramLayout" Target="../diagrams/layout5.xml"/><Relationship Id="rId9" Type="http://schemas.openxmlformats.org/officeDocument/2006/relationships/image" Target="../media/image63.png"/><Relationship Id="rId1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researchfi-test.rahtiapp.fi/fi/"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webp"/><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heidi.laine@csc.fi" TargetMode="External"/><Relationship Id="rId2" Type="http://schemas.openxmlformats.org/officeDocument/2006/relationships/image" Target="../media/image83.jpg"/><Relationship Id="rId1" Type="http://schemas.openxmlformats.org/officeDocument/2006/relationships/slideLayout" Target="../slideLayouts/slideLayout19.xml"/><Relationship Id="rId4" Type="http://schemas.openxmlformats.org/officeDocument/2006/relationships/hyperlink" Target="http://www.csc.fi/"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s://doi.org/10.23847/isbn.9789525995237"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document/d/1JkdV6umW7TBjueaia4J12f633lcFLY1lEeH9k90nN60/edi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minedu.fi/documents/1410845/4449678/Tutkimus-%2C+kehitt%C3%A4mis-+ja+innovaatiotoiminnan+tiekartta/259864dc-a31c-cbcf-30ad-e2222724ccfa/Tutkimus-%2C+kehitt%C3%A4mis-+ja+innovaatiotoiminnan+tiekartta.pdf/Tutkimus-%2C+kehitt%C3%A4mis-+ja+innovaatiotoiminnan+tiekartta.pdf"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a:t>Tervetuloa</a:t>
            </a:r>
            <a:r>
              <a:rPr lang="en-US" dirty="0"/>
              <a:t>!</a:t>
            </a:r>
            <a:br>
              <a:rPr lang="en-US" dirty="0"/>
            </a:br>
            <a:r>
              <a:rPr lang="en-US" dirty="0" err="1"/>
              <a:t>CSC:n</a:t>
            </a:r>
            <a:r>
              <a:rPr lang="en-US" dirty="0"/>
              <a:t> </a:t>
            </a:r>
            <a:r>
              <a:rPr lang="en-US" dirty="0" err="1"/>
              <a:t>palvelut</a:t>
            </a:r>
            <a:r>
              <a:rPr lang="en-US" dirty="0"/>
              <a:t> TKI-</a:t>
            </a:r>
            <a:r>
              <a:rPr lang="en-US" dirty="0" err="1"/>
              <a:t>toiminnan</a:t>
            </a:r>
            <a:r>
              <a:rPr lang="en-US" dirty="0"/>
              <a:t> </a:t>
            </a:r>
            <a:r>
              <a:rPr lang="en-US" dirty="0" err="1"/>
              <a:t>tukena</a:t>
            </a:r>
            <a:br>
              <a:rPr lang="en-US" dirty="0"/>
            </a:br>
            <a:r>
              <a:rPr lang="en-US" dirty="0"/>
              <a:t>18.5.2020 09:30 – 15:00</a:t>
            </a:r>
            <a:br>
              <a:rPr lang="en-US" dirty="0"/>
            </a:br>
            <a:endParaRPr lang="en-US" dirty="0"/>
          </a:p>
        </p:txBody>
      </p:sp>
      <p:sp>
        <p:nvSpPr>
          <p:cNvPr id="3" name="Subtitle 2"/>
          <p:cNvSpPr>
            <a:spLocks noGrp="1"/>
          </p:cNvSpPr>
          <p:nvPr>
            <p:ph type="subTitle" idx="1"/>
          </p:nvPr>
        </p:nvSpPr>
        <p:spPr>
          <a:xfrm>
            <a:off x="2938088" y="3025629"/>
            <a:ext cx="5338467" cy="610199"/>
          </a:xfrm>
        </p:spPr>
        <p:txBody>
          <a:bodyPr/>
          <a:lstStyle/>
          <a:p>
            <a:r>
              <a:rPr lang="en-US" dirty="0" err="1"/>
              <a:t>Materiaalit</a:t>
            </a:r>
            <a:r>
              <a:rPr lang="en-US" dirty="0"/>
              <a:t> </a:t>
            </a:r>
            <a:r>
              <a:rPr lang="en-US" dirty="0" err="1"/>
              <a:t>tapahtuman</a:t>
            </a:r>
            <a:r>
              <a:rPr lang="en-US" dirty="0"/>
              <a:t> </a:t>
            </a:r>
            <a:r>
              <a:rPr lang="en-US" dirty="0" err="1"/>
              <a:t>jälkeen</a:t>
            </a:r>
            <a:r>
              <a:rPr lang="en-US" dirty="0"/>
              <a:t>: </a:t>
            </a:r>
            <a:r>
              <a:rPr lang="en-US" dirty="0">
                <a:hlinkClick r:id="rId2"/>
              </a:rPr>
              <a:t>https://www.fairdata.fi/koulutuksen-tallenteet/</a:t>
            </a:r>
            <a:r>
              <a:rPr lang="en-US" dirty="0"/>
              <a:t> </a:t>
            </a:r>
          </a:p>
          <a:p>
            <a:endParaRPr lang="en-US" dirty="0"/>
          </a:p>
        </p:txBody>
      </p:sp>
    </p:spTree>
    <p:extLst>
      <p:ext uri="{BB962C8B-B14F-4D97-AF65-F5344CB8AC3E}">
        <p14:creationId xmlns:p14="http://schemas.microsoft.com/office/powerpoint/2010/main" val="2196789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31" y="233699"/>
            <a:ext cx="7742238" cy="803275"/>
          </a:xfrm>
        </p:spPr>
        <p:txBody>
          <a:bodyPr/>
          <a:lstStyle/>
          <a:p>
            <a:r>
              <a:rPr lang="fi-FI" dirty="0"/>
              <a:t>Datan hyödyntämisen kaksi pullonkaulaa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10</a:t>
            </a:fld>
            <a:endParaRPr lang="en-US" dirty="0"/>
          </a:p>
        </p:txBody>
      </p:sp>
      <p:pic>
        <p:nvPicPr>
          <p:cNvPr id="9" name="Picture 8"/>
          <p:cNvPicPr>
            <a:picLocks noChangeAspect="1"/>
          </p:cNvPicPr>
          <p:nvPr/>
        </p:nvPicPr>
        <p:blipFill rotWithShape="1">
          <a:blip r:embed="rId3"/>
          <a:srcRect t="1563" b="1563"/>
          <a:stretch/>
        </p:blipFill>
        <p:spPr>
          <a:xfrm>
            <a:off x="4085174" y="1291368"/>
            <a:ext cx="5036519" cy="2656920"/>
          </a:xfrm>
          <a:prstGeom prst="rect">
            <a:avLst/>
          </a:prstGeom>
        </p:spPr>
      </p:pic>
      <p:pic>
        <p:nvPicPr>
          <p:cNvPr id="14" name="Picture 13"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4603981" y="2501691"/>
            <a:ext cx="414997" cy="473096"/>
          </a:xfrm>
          <a:prstGeom prst="rect">
            <a:avLst/>
          </a:prstGeom>
        </p:spPr>
      </p:pic>
      <p:pic>
        <p:nvPicPr>
          <p:cNvPr id="15" name="Picture 14" descr="A Better Save Icon – Seth Coelen – Medium"/>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46053"/>
          <a:stretch/>
        </p:blipFill>
        <p:spPr>
          <a:xfrm flipH="1">
            <a:off x="6279525" y="2437560"/>
            <a:ext cx="547686" cy="502593"/>
          </a:xfrm>
          <a:prstGeom prst="rect">
            <a:avLst/>
          </a:prstGeom>
        </p:spPr>
      </p:pic>
      <p:pic>
        <p:nvPicPr>
          <p:cNvPr id="16" name="Picture 15"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5460478" y="2489499"/>
            <a:ext cx="414997" cy="473096"/>
          </a:xfrm>
          <a:prstGeom prst="rect">
            <a:avLst/>
          </a:prstGeom>
        </p:spPr>
      </p:pic>
      <p:pic>
        <p:nvPicPr>
          <p:cNvPr id="17" name="Picture 16"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7195740" y="2501691"/>
            <a:ext cx="414997" cy="473096"/>
          </a:xfrm>
          <a:prstGeom prst="rect">
            <a:avLst/>
          </a:prstGeom>
        </p:spPr>
      </p:pic>
      <p:pic>
        <p:nvPicPr>
          <p:cNvPr id="18" name="Picture 17"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8029216" y="2514356"/>
            <a:ext cx="414997" cy="473096"/>
          </a:xfrm>
          <a:prstGeom prst="rect">
            <a:avLst/>
          </a:prstGeom>
        </p:spPr>
      </p:pic>
      <p:sp>
        <p:nvSpPr>
          <p:cNvPr id="22" name="Rectangle 21"/>
          <p:cNvSpPr/>
          <p:nvPr/>
        </p:nvSpPr>
        <p:spPr>
          <a:xfrm>
            <a:off x="4486789" y="4183404"/>
            <a:ext cx="1549425" cy="135743"/>
          </a:xfrm>
          <a:prstGeom prst="rect">
            <a:avLst/>
          </a:prstGeom>
        </p:spPr>
        <p:txBody>
          <a:bodyPr wrap="square">
            <a:spAutoFit/>
          </a:bodyPr>
          <a:lstStyle/>
          <a:p>
            <a:r>
              <a:rPr lang="fi-FI" sz="282" dirty="0">
                <a:solidFill>
                  <a:schemeClr val="bg2">
                    <a:lumMod val="65000"/>
                  </a:schemeClr>
                </a:solidFill>
                <a:latin typeface="Times New Roman" panose="02020603050405020304" pitchFamily="18" charset="0"/>
                <a:cs typeface="Times New Roman" panose="02020603050405020304" pitchFamily="18" charset="0"/>
              </a:rPr>
              <a:t>Lähde: https://www.elsevier.com/about/open-science/research-data/open-data-report </a:t>
            </a:r>
          </a:p>
        </p:txBody>
      </p:sp>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42110"/>
          <a:stretch/>
        </p:blipFill>
        <p:spPr bwMode="auto">
          <a:xfrm>
            <a:off x="389647" y="947205"/>
            <a:ext cx="2798170" cy="205931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3474" t="5912" r="56460"/>
          <a:stretch/>
        </p:blipFill>
        <p:spPr bwMode="auto">
          <a:xfrm>
            <a:off x="1913248" y="1809091"/>
            <a:ext cx="2255713" cy="225675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72431" y="1659751"/>
            <a:ext cx="1640571" cy="399570"/>
          </a:xfrm>
          <a:prstGeom prst="rect">
            <a:avLst/>
          </a:prstGeom>
          <a:noFill/>
          <a:ln>
            <a:solidFill>
              <a:schemeClr val="accent4"/>
            </a:solid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11" name="Rectangle 10"/>
          <p:cNvSpPr/>
          <p:nvPr/>
        </p:nvSpPr>
        <p:spPr>
          <a:xfrm>
            <a:off x="574239" y="4184716"/>
            <a:ext cx="4572000" cy="135422"/>
          </a:xfrm>
          <a:prstGeom prst="rect">
            <a:avLst/>
          </a:prstGeom>
        </p:spPr>
        <p:txBody>
          <a:bodyPr>
            <a:spAutoFit/>
          </a:bodyPr>
          <a:lstStyle/>
          <a:p>
            <a:r>
              <a:rPr lang="fi-FI" sz="280" dirty="0">
                <a:solidFill>
                  <a:schemeClr val="bg2">
                    <a:lumMod val="65000"/>
                  </a:schemeClr>
                </a:solidFill>
                <a:latin typeface="Times New Roman" panose="02020603050405020304" pitchFamily="18" charset="0"/>
                <a:cs typeface="Times New Roman" panose="02020603050405020304" pitchFamily="18" charset="0"/>
              </a:rPr>
              <a:t>Lähde: https://www.forbes.com/sites/gilpress/2016/03/23/data-preparation-most-time-consuming-least-enjoyable-data-science-task-survey-says/#7b34677e6f63</a:t>
            </a:r>
          </a:p>
        </p:txBody>
      </p:sp>
    </p:spTree>
    <p:extLst>
      <p:ext uri="{BB962C8B-B14F-4D97-AF65-F5344CB8AC3E}">
        <p14:creationId xmlns:p14="http://schemas.microsoft.com/office/powerpoint/2010/main" val="254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Mitä on datanhallinta?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11</a:t>
            </a:fld>
            <a:endParaRPr lang="en-US" dirty="0"/>
          </a:p>
        </p:txBody>
      </p:sp>
      <p:sp>
        <p:nvSpPr>
          <p:cNvPr id="5" name="Content Placeholder 2"/>
          <p:cNvSpPr txBox="1">
            <a:spLocks/>
          </p:cNvSpPr>
          <p:nvPr/>
        </p:nvSpPr>
        <p:spPr bwMode="auto">
          <a:xfrm>
            <a:off x="457201" y="1041032"/>
            <a:ext cx="4798678" cy="33864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rgbClr val="000000"/>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just">
              <a:buFont typeface="Arial" charset="0"/>
              <a:buNone/>
            </a:pPr>
            <a:r>
              <a:rPr lang="en-US" sz="1600" dirty="0" err="1"/>
              <a:t>Datanhallinta</a:t>
            </a:r>
            <a:r>
              <a:rPr lang="en-US" sz="1600" dirty="0"/>
              <a:t> </a:t>
            </a:r>
            <a:r>
              <a:rPr lang="en-US" sz="1600" dirty="0" err="1"/>
              <a:t>tarkoittaa</a:t>
            </a:r>
            <a:r>
              <a:rPr lang="en-US" sz="1600" dirty="0"/>
              <a:t> </a:t>
            </a:r>
            <a:r>
              <a:rPr lang="en-US" sz="1600" dirty="0" err="1"/>
              <a:t>kerätyn</a:t>
            </a:r>
            <a:r>
              <a:rPr lang="en-US" sz="1600" dirty="0"/>
              <a:t> ja </a:t>
            </a:r>
            <a:r>
              <a:rPr lang="en-US" sz="1600" dirty="0" err="1"/>
              <a:t>tuotetun</a:t>
            </a:r>
            <a:r>
              <a:rPr lang="en-US" sz="1600" dirty="0"/>
              <a:t> </a:t>
            </a:r>
            <a:r>
              <a:rPr lang="en-US" sz="1600" dirty="0" err="1"/>
              <a:t>informaation</a:t>
            </a:r>
            <a:r>
              <a:rPr lang="en-US" sz="1600" dirty="0"/>
              <a:t> </a:t>
            </a:r>
            <a:r>
              <a:rPr lang="en-US" sz="1600" dirty="0" err="1"/>
              <a:t>käsittelyä</a:t>
            </a:r>
            <a:r>
              <a:rPr lang="en-US" sz="1600" dirty="0"/>
              <a:t>. </a:t>
            </a:r>
            <a:r>
              <a:rPr lang="en-US" sz="1600" dirty="0" err="1"/>
              <a:t>Datanhallinta</a:t>
            </a:r>
            <a:r>
              <a:rPr lang="en-US" sz="1600" dirty="0"/>
              <a:t> </a:t>
            </a:r>
            <a:r>
              <a:rPr lang="en-US" sz="1600" dirty="0" err="1"/>
              <a:t>lisää</a:t>
            </a:r>
            <a:r>
              <a:rPr lang="en-US" sz="1600" dirty="0"/>
              <a:t> </a:t>
            </a:r>
            <a:r>
              <a:rPr lang="en-US" sz="1600" dirty="0" err="1"/>
              <a:t>datan</a:t>
            </a:r>
            <a:r>
              <a:rPr lang="en-US" sz="1600" dirty="0"/>
              <a:t> </a:t>
            </a:r>
            <a:r>
              <a:rPr lang="en-US" sz="1600" dirty="0" err="1"/>
              <a:t>arvoa</a:t>
            </a:r>
            <a:r>
              <a:rPr lang="en-US" sz="1600" dirty="0"/>
              <a:t> </a:t>
            </a:r>
            <a:r>
              <a:rPr lang="en-US" sz="1600" dirty="0" err="1"/>
              <a:t>tekemällä</a:t>
            </a:r>
            <a:r>
              <a:rPr lang="en-US" sz="1600" dirty="0"/>
              <a:t> </a:t>
            </a:r>
            <a:r>
              <a:rPr lang="en-US" sz="1600" dirty="0" err="1"/>
              <a:t>siitä</a:t>
            </a:r>
            <a:r>
              <a:rPr lang="en-US" sz="1600" dirty="0"/>
              <a:t> </a:t>
            </a:r>
            <a:r>
              <a:rPr lang="en-US" sz="1600" dirty="0" err="1"/>
              <a:t>yhteentoimivaa</a:t>
            </a:r>
            <a:r>
              <a:rPr lang="en-US" sz="1600" dirty="0"/>
              <a:t>, </a:t>
            </a:r>
            <a:r>
              <a:rPr lang="en-US" sz="1600" dirty="0" err="1"/>
              <a:t>helpommin</a:t>
            </a:r>
            <a:r>
              <a:rPr lang="en-US" sz="1600" dirty="0"/>
              <a:t> </a:t>
            </a:r>
            <a:r>
              <a:rPr lang="en-US" sz="1600" dirty="0" err="1"/>
              <a:t>löydettävää</a:t>
            </a:r>
            <a:r>
              <a:rPr lang="en-US" sz="1600" dirty="0"/>
              <a:t> ja </a:t>
            </a:r>
            <a:r>
              <a:rPr lang="en-US" sz="1600" dirty="0" err="1"/>
              <a:t>vaikeammin</a:t>
            </a:r>
            <a:r>
              <a:rPr lang="en-US" sz="1600" dirty="0"/>
              <a:t> </a:t>
            </a:r>
            <a:r>
              <a:rPr lang="en-US" sz="1600" dirty="0" err="1"/>
              <a:t>hukattavaa</a:t>
            </a:r>
            <a:r>
              <a:rPr lang="en-US" sz="1600" dirty="0"/>
              <a:t>, </a:t>
            </a:r>
            <a:r>
              <a:rPr lang="en-US" sz="1600" dirty="0" err="1"/>
              <a:t>ymmärrettävää</a:t>
            </a:r>
            <a:r>
              <a:rPr lang="en-US" sz="1600" dirty="0"/>
              <a:t> ja </a:t>
            </a:r>
            <a:r>
              <a:rPr lang="en-US" sz="1600" dirty="0" err="1"/>
              <a:t>todennäköisemmin</a:t>
            </a:r>
            <a:r>
              <a:rPr lang="en-US" sz="1600" dirty="0"/>
              <a:t> ja </a:t>
            </a:r>
            <a:r>
              <a:rPr lang="en-US" sz="1600" dirty="0" err="1"/>
              <a:t>helpommin</a:t>
            </a:r>
            <a:r>
              <a:rPr lang="en-US" sz="1600" dirty="0"/>
              <a:t> </a:t>
            </a:r>
            <a:r>
              <a:rPr lang="en-US" sz="1600" dirty="0" err="1"/>
              <a:t>uudelleen</a:t>
            </a:r>
            <a:r>
              <a:rPr lang="en-US" sz="1600" dirty="0"/>
              <a:t> </a:t>
            </a:r>
            <a:r>
              <a:rPr lang="en-US" sz="1600" dirty="0" err="1"/>
              <a:t>käytettävää</a:t>
            </a:r>
            <a:r>
              <a:rPr lang="en-US" sz="1600" dirty="0"/>
              <a:t>. </a:t>
            </a:r>
            <a:r>
              <a:rPr lang="en-US" sz="1600" dirty="0" err="1"/>
              <a:t>Datanhallinnan</a:t>
            </a:r>
            <a:r>
              <a:rPr lang="en-US" sz="1600" dirty="0"/>
              <a:t> </a:t>
            </a:r>
            <a:r>
              <a:rPr lang="en-US" sz="1600" dirty="0" err="1"/>
              <a:t>vakiintuneisiin</a:t>
            </a:r>
            <a:r>
              <a:rPr lang="en-US" sz="1600" dirty="0"/>
              <a:t> </a:t>
            </a:r>
            <a:r>
              <a:rPr lang="en-US" sz="1600" dirty="0" err="1"/>
              <a:t>käytäntöihin</a:t>
            </a:r>
            <a:r>
              <a:rPr lang="en-US" sz="1600" dirty="0"/>
              <a:t> </a:t>
            </a:r>
            <a:r>
              <a:rPr lang="en-US" sz="1600" dirty="0" err="1"/>
              <a:t>kuuluu</a:t>
            </a:r>
            <a:r>
              <a:rPr lang="en-US" sz="1600" dirty="0"/>
              <a:t> mm. </a:t>
            </a:r>
            <a:r>
              <a:rPr lang="en-US" sz="1600" dirty="0" err="1"/>
              <a:t>datanhallinnan</a:t>
            </a:r>
            <a:r>
              <a:rPr lang="en-US" sz="1600" dirty="0"/>
              <a:t> </a:t>
            </a:r>
            <a:r>
              <a:rPr lang="en-US" sz="1600" dirty="0" err="1"/>
              <a:t>suunnittelu</a:t>
            </a:r>
            <a:r>
              <a:rPr lang="en-US" sz="1600" dirty="0"/>
              <a:t>, </a:t>
            </a:r>
            <a:r>
              <a:rPr lang="en-US" sz="1600" dirty="0" err="1"/>
              <a:t>datan</a:t>
            </a:r>
            <a:r>
              <a:rPr lang="en-US" sz="1600" dirty="0"/>
              <a:t> ja </a:t>
            </a:r>
            <a:r>
              <a:rPr lang="en-US" sz="1600" dirty="0" err="1"/>
              <a:t>sen</a:t>
            </a:r>
            <a:r>
              <a:rPr lang="en-US" sz="1600" dirty="0"/>
              <a:t> </a:t>
            </a:r>
            <a:r>
              <a:rPr lang="en-US" sz="1600" dirty="0" err="1"/>
              <a:t>elinkaaren</a:t>
            </a:r>
            <a:r>
              <a:rPr lang="en-US" sz="1600" dirty="0"/>
              <a:t>  </a:t>
            </a:r>
            <a:r>
              <a:rPr lang="en-US" sz="1600" dirty="0" err="1"/>
              <a:t>dokumentoiminen</a:t>
            </a:r>
            <a:r>
              <a:rPr lang="en-US" sz="1600" dirty="0"/>
              <a:t>, </a:t>
            </a:r>
            <a:r>
              <a:rPr lang="en-US" sz="1600" dirty="0" err="1"/>
              <a:t>järjestäminen</a:t>
            </a:r>
            <a:r>
              <a:rPr lang="en-US" sz="1600" dirty="0"/>
              <a:t>, </a:t>
            </a:r>
            <a:r>
              <a:rPr lang="en-US" sz="1600" dirty="0" err="1"/>
              <a:t>tallettaminen</a:t>
            </a:r>
            <a:r>
              <a:rPr lang="en-US" sz="1600" dirty="0"/>
              <a:t>, </a:t>
            </a:r>
            <a:r>
              <a:rPr lang="en-US" sz="1600" dirty="0" err="1"/>
              <a:t>jakaminen</a:t>
            </a:r>
            <a:r>
              <a:rPr lang="en-US" sz="1600" dirty="0"/>
              <a:t>, </a:t>
            </a:r>
            <a:r>
              <a:rPr lang="en-US" sz="1600" dirty="0" err="1"/>
              <a:t>julkistaminen</a:t>
            </a:r>
            <a:r>
              <a:rPr lang="en-US" sz="1600" dirty="0"/>
              <a:t>, </a:t>
            </a:r>
            <a:r>
              <a:rPr lang="en-US" sz="1600" dirty="0" err="1"/>
              <a:t>säilyttäminen</a:t>
            </a:r>
            <a:r>
              <a:rPr lang="en-US" sz="1600" dirty="0"/>
              <a:t>, </a:t>
            </a:r>
            <a:r>
              <a:rPr lang="en-US" sz="1600" dirty="0" err="1"/>
              <a:t>tarpeen</a:t>
            </a:r>
            <a:r>
              <a:rPr lang="en-US" sz="1600" dirty="0"/>
              <a:t> </a:t>
            </a:r>
            <a:r>
              <a:rPr lang="en-US" sz="1600" dirty="0" err="1"/>
              <a:t>tullen</a:t>
            </a:r>
            <a:r>
              <a:rPr lang="en-US" sz="1600" dirty="0"/>
              <a:t> </a:t>
            </a:r>
            <a:r>
              <a:rPr lang="en-US" sz="1600" dirty="0" err="1"/>
              <a:t>jopa</a:t>
            </a:r>
            <a:r>
              <a:rPr lang="en-US" sz="1600" dirty="0"/>
              <a:t> </a:t>
            </a:r>
            <a:r>
              <a:rPr lang="en-US" sz="1600" dirty="0" err="1"/>
              <a:t>tuhoaminen</a:t>
            </a:r>
            <a:r>
              <a:rPr lang="en-US" sz="1600" dirty="0"/>
              <a:t>.</a:t>
            </a:r>
          </a:p>
          <a:p>
            <a:pPr marL="0" indent="0" algn="just">
              <a:buFont typeface="Arial" charset="0"/>
              <a:buNone/>
            </a:pPr>
            <a:endParaRPr lang="fi-FI"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827" y="1141251"/>
            <a:ext cx="3316231" cy="2545085"/>
          </a:xfrm>
          <a:prstGeom prst="rect">
            <a:avLst/>
          </a:prstGeom>
        </p:spPr>
      </p:pic>
      <p:sp>
        <p:nvSpPr>
          <p:cNvPr id="6" name="Rectangle 5"/>
          <p:cNvSpPr/>
          <p:nvPr/>
        </p:nvSpPr>
        <p:spPr>
          <a:xfrm>
            <a:off x="5319558" y="3734783"/>
            <a:ext cx="3392500" cy="507831"/>
          </a:xfrm>
          <a:prstGeom prst="rect">
            <a:avLst/>
          </a:prstGeom>
        </p:spPr>
        <p:txBody>
          <a:bodyPr wrap="square">
            <a:spAutoFit/>
          </a:bodyPr>
          <a:lstStyle/>
          <a:p>
            <a:r>
              <a:rPr lang="fi-FI" sz="900" dirty="0">
                <a:solidFill>
                  <a:srgbClr val="D0DCED"/>
                </a:solidFill>
              </a:rPr>
              <a:t>Kuvan lähde: https://www.openaire.eu/images/easyblog_articles/1120/Registry-of-Research-Data-Repositories.png</a:t>
            </a:r>
          </a:p>
        </p:txBody>
      </p:sp>
    </p:spTree>
    <p:extLst>
      <p:ext uri="{BB962C8B-B14F-4D97-AF65-F5344CB8AC3E}">
        <p14:creationId xmlns:p14="http://schemas.microsoft.com/office/powerpoint/2010/main" val="43800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Mitä on tutkimusdata</a:t>
            </a:r>
          </a:p>
        </p:txBody>
      </p:sp>
      <p:sp>
        <p:nvSpPr>
          <p:cNvPr id="3" name="Slide Number Placeholder 2"/>
          <p:cNvSpPr>
            <a:spLocks noGrp="1"/>
          </p:cNvSpPr>
          <p:nvPr>
            <p:ph type="sldNum" sz="quarter" idx="12"/>
          </p:nvPr>
        </p:nvSpPr>
        <p:spPr/>
        <p:txBody>
          <a:bodyPr/>
          <a:lstStyle/>
          <a:p>
            <a:pPr>
              <a:defRPr/>
            </a:pPr>
            <a:fld id="{960A7158-70CB-DA43-BE72-927191FCEB13}" type="slidenum">
              <a:rPr lang="en-US" smtClean="0"/>
              <a:pPr>
                <a:defRPr/>
              </a:pPr>
              <a:t>12</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559" y="979488"/>
            <a:ext cx="2371241" cy="1581579"/>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780" y="978245"/>
            <a:ext cx="2402654" cy="160177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454" y="979488"/>
            <a:ext cx="2382552" cy="158158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9819" y="2856957"/>
            <a:ext cx="2385615" cy="158361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946" y="2856957"/>
            <a:ext cx="2374234" cy="158282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2934" y="2856957"/>
            <a:ext cx="2382072" cy="1588048"/>
          </a:xfrm>
          <a:prstGeom prst="rect">
            <a:avLst/>
          </a:prstGeom>
        </p:spPr>
      </p:pic>
      <p:sp>
        <p:nvSpPr>
          <p:cNvPr id="17" name="TextBox 16"/>
          <p:cNvSpPr txBox="1"/>
          <p:nvPr/>
        </p:nvSpPr>
        <p:spPr>
          <a:xfrm>
            <a:off x="5902779" y="4439780"/>
            <a:ext cx="5690507" cy="261610"/>
          </a:xfrm>
          <a:prstGeom prst="rect">
            <a:avLst/>
          </a:prstGeom>
          <a:noFill/>
        </p:spPr>
        <p:txBody>
          <a:bodyPr wrap="square" rtlCol="0">
            <a:spAutoFit/>
          </a:bodyPr>
          <a:lstStyle/>
          <a:p>
            <a:r>
              <a:rPr lang="fi-FI" sz="1100" dirty="0">
                <a:solidFill>
                  <a:schemeClr val="bg2">
                    <a:lumMod val="75000"/>
                  </a:schemeClr>
                </a:solidFill>
              </a:rPr>
              <a:t>Kuvat </a:t>
            </a:r>
            <a:r>
              <a:rPr lang="fi-FI" sz="1100" dirty="0" err="1">
                <a:solidFill>
                  <a:schemeClr val="bg2">
                    <a:lumMod val="75000"/>
                  </a:schemeClr>
                </a:solidFill>
              </a:rPr>
              <a:t>Unsplash</a:t>
            </a:r>
            <a:r>
              <a:rPr lang="fi-FI" sz="1100" dirty="0">
                <a:solidFill>
                  <a:schemeClr val="bg2">
                    <a:lumMod val="75000"/>
                  </a:schemeClr>
                </a:solidFill>
              </a:rPr>
              <a:t> palvelusta CC0-lisenssillä</a:t>
            </a:r>
          </a:p>
        </p:txBody>
      </p:sp>
    </p:spTree>
    <p:extLst>
      <p:ext uri="{BB962C8B-B14F-4D97-AF65-F5344CB8AC3E}">
        <p14:creationId xmlns:p14="http://schemas.microsoft.com/office/powerpoint/2010/main" val="418347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1054100" y="622300"/>
            <a:ext cx="1727200" cy="1625600"/>
          </a:xfrm>
          <a:prstGeom prst="can">
            <a:avLst/>
          </a:prstGeom>
          <a:solidFill>
            <a:schemeClr val="accent6"/>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1113742" y="1102360"/>
            <a:ext cx="1593850" cy="1015663"/>
          </a:xfrm>
          <a:prstGeom prst="rect">
            <a:avLst/>
          </a:prstGeom>
          <a:noFill/>
        </p:spPr>
        <p:txBody>
          <a:bodyPr wrap="square" rtlCol="0">
            <a:spAutoFit/>
          </a:bodyPr>
          <a:lstStyle/>
          <a:p>
            <a:pPr algn="ctr"/>
            <a:r>
              <a:rPr lang="en-US" dirty="0">
                <a:solidFill>
                  <a:schemeClr val="accent6">
                    <a:lumMod val="50000"/>
                  </a:schemeClr>
                </a:solidFill>
              </a:rPr>
              <a:t>RAAKADATA</a:t>
            </a:r>
          </a:p>
          <a:p>
            <a:pPr algn="ctr"/>
            <a:r>
              <a:rPr lang="en-US" sz="1400" dirty="0" err="1">
                <a:solidFill>
                  <a:schemeClr val="accent6">
                    <a:lumMod val="50000"/>
                  </a:schemeClr>
                </a:solidFill>
              </a:rPr>
              <a:t>Suodattamatonta</a:t>
            </a:r>
            <a:r>
              <a:rPr lang="en-US" sz="1400" dirty="0">
                <a:solidFill>
                  <a:schemeClr val="accent6">
                    <a:lumMod val="50000"/>
                  </a:schemeClr>
                </a:solidFill>
              </a:rPr>
              <a:t>, </a:t>
            </a:r>
            <a:r>
              <a:rPr lang="en-US" sz="1400" dirty="0" err="1">
                <a:solidFill>
                  <a:schemeClr val="accent6">
                    <a:lumMod val="50000"/>
                  </a:schemeClr>
                </a:solidFill>
              </a:rPr>
              <a:t>jatkuvasti</a:t>
            </a:r>
            <a:r>
              <a:rPr lang="en-US" sz="1400" dirty="0">
                <a:solidFill>
                  <a:schemeClr val="accent6">
                    <a:lumMod val="50000"/>
                  </a:schemeClr>
                </a:solidFill>
              </a:rPr>
              <a:t> </a:t>
            </a:r>
            <a:r>
              <a:rPr lang="en-US" sz="1400" dirty="0" err="1">
                <a:solidFill>
                  <a:schemeClr val="accent6">
                    <a:lumMod val="50000"/>
                  </a:schemeClr>
                </a:solidFill>
              </a:rPr>
              <a:t>päivittyvää</a:t>
            </a:r>
            <a:endParaRPr lang="en-US" sz="1400" dirty="0">
              <a:solidFill>
                <a:schemeClr val="accent6">
                  <a:lumMod val="50000"/>
                </a:schemeClr>
              </a:solidFill>
            </a:endParaRPr>
          </a:p>
        </p:txBody>
      </p:sp>
      <p:sp>
        <p:nvSpPr>
          <p:cNvPr id="7" name="Can 6"/>
          <p:cNvSpPr/>
          <p:nvPr/>
        </p:nvSpPr>
        <p:spPr>
          <a:xfrm>
            <a:off x="5911850" y="622300"/>
            <a:ext cx="1727200" cy="1625600"/>
          </a:xfrm>
          <a:prstGeom prst="can">
            <a:avLst/>
          </a:prstGeom>
          <a:solidFill>
            <a:srgbClr val="92D05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6013694" y="1202136"/>
            <a:ext cx="1593850" cy="738664"/>
          </a:xfrm>
          <a:prstGeom prst="rect">
            <a:avLst/>
          </a:prstGeom>
          <a:noFill/>
        </p:spPr>
        <p:txBody>
          <a:bodyPr wrap="square" rtlCol="0">
            <a:spAutoFit/>
          </a:bodyPr>
          <a:lstStyle/>
          <a:p>
            <a:pPr algn="ctr"/>
            <a:r>
              <a:rPr lang="en-US" sz="1400" dirty="0"/>
              <a:t>TYÖDATA</a:t>
            </a:r>
          </a:p>
          <a:p>
            <a:pPr algn="ctr"/>
            <a:r>
              <a:rPr lang="en-US" sz="1400" dirty="0" err="1"/>
              <a:t>Versioitu</a:t>
            </a:r>
            <a:r>
              <a:rPr lang="en-US" sz="1400" dirty="0"/>
              <a:t>, </a:t>
            </a:r>
            <a:r>
              <a:rPr lang="en-US" sz="1400" dirty="0" err="1"/>
              <a:t>mahdollista</a:t>
            </a:r>
            <a:r>
              <a:rPr lang="en-US" sz="1400" dirty="0"/>
              <a:t> </a:t>
            </a:r>
            <a:r>
              <a:rPr lang="en-US" sz="1400" dirty="0" err="1"/>
              <a:t>viitata</a:t>
            </a:r>
            <a:endParaRPr lang="en-US" sz="1400" dirty="0"/>
          </a:p>
        </p:txBody>
      </p:sp>
      <p:sp>
        <p:nvSpPr>
          <p:cNvPr id="9" name="Can 8"/>
          <p:cNvSpPr/>
          <p:nvPr/>
        </p:nvSpPr>
        <p:spPr>
          <a:xfrm>
            <a:off x="3505200" y="3003550"/>
            <a:ext cx="1727200" cy="1625600"/>
          </a:xfrm>
          <a:prstGeom prst="can">
            <a:avLst/>
          </a:prstGeom>
          <a:solidFill>
            <a:srgbClr val="00B0F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3571875" y="3603976"/>
            <a:ext cx="1593850" cy="523220"/>
          </a:xfrm>
          <a:prstGeom prst="rect">
            <a:avLst/>
          </a:prstGeom>
          <a:noFill/>
        </p:spPr>
        <p:txBody>
          <a:bodyPr wrap="square" rtlCol="0">
            <a:spAutoFit/>
          </a:bodyPr>
          <a:lstStyle/>
          <a:p>
            <a:pPr algn="ctr"/>
            <a:r>
              <a:rPr lang="en-US" sz="1400" dirty="0"/>
              <a:t>DATATUOTOS</a:t>
            </a:r>
          </a:p>
          <a:p>
            <a:pPr algn="ctr"/>
            <a:r>
              <a:rPr lang="en-US" sz="1400" dirty="0" err="1"/>
              <a:t>Muuttomaton</a:t>
            </a:r>
            <a:endParaRPr lang="en-US" sz="1400" dirty="0"/>
          </a:p>
        </p:txBody>
      </p:sp>
      <p:sp>
        <p:nvSpPr>
          <p:cNvPr id="11" name="Right Arrow 10"/>
          <p:cNvSpPr/>
          <p:nvPr/>
        </p:nvSpPr>
        <p:spPr>
          <a:xfrm>
            <a:off x="3117850" y="923019"/>
            <a:ext cx="2628900" cy="1155700"/>
          </a:xfrm>
          <a:prstGeom prst="right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p:cNvSpPr txBox="1"/>
          <p:nvPr/>
        </p:nvSpPr>
        <p:spPr>
          <a:xfrm>
            <a:off x="3524601" y="1202136"/>
            <a:ext cx="2374900" cy="523220"/>
          </a:xfrm>
          <a:prstGeom prst="rect">
            <a:avLst/>
          </a:prstGeom>
          <a:noFill/>
        </p:spPr>
        <p:txBody>
          <a:bodyPr wrap="square" rtlCol="0">
            <a:spAutoFit/>
          </a:bodyPr>
          <a:lstStyle/>
          <a:p>
            <a:r>
              <a:rPr lang="en-US" sz="1400" dirty="0" err="1"/>
              <a:t>Dokumentaatio</a:t>
            </a:r>
            <a:r>
              <a:rPr lang="en-US" sz="1400" dirty="0"/>
              <a:t>, </a:t>
            </a:r>
            <a:r>
              <a:rPr lang="en-US" sz="1400" dirty="0" err="1"/>
              <a:t>laadunvarmistus</a:t>
            </a:r>
            <a:endParaRPr lang="en-US" sz="1400" dirty="0"/>
          </a:p>
        </p:txBody>
      </p:sp>
      <p:sp>
        <p:nvSpPr>
          <p:cNvPr id="13" name="Down Arrow 12"/>
          <p:cNvSpPr/>
          <p:nvPr/>
        </p:nvSpPr>
        <p:spPr>
          <a:xfrm>
            <a:off x="3902075" y="1828800"/>
            <a:ext cx="889000" cy="1022350"/>
          </a:xfrm>
          <a:prstGeom prst="down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extBox 13"/>
          <p:cNvSpPr txBox="1"/>
          <p:nvPr/>
        </p:nvSpPr>
        <p:spPr>
          <a:xfrm rot="5400000">
            <a:off x="3886641" y="2066810"/>
            <a:ext cx="919867" cy="523220"/>
          </a:xfrm>
          <a:prstGeom prst="rect">
            <a:avLst/>
          </a:prstGeom>
          <a:noFill/>
        </p:spPr>
        <p:txBody>
          <a:bodyPr wrap="none" rtlCol="0">
            <a:spAutoFit/>
          </a:bodyPr>
          <a:lstStyle/>
          <a:p>
            <a:r>
              <a:rPr lang="en-US" sz="1400" dirty="0" err="1"/>
              <a:t>Tutkimus</a:t>
            </a:r>
            <a:r>
              <a:rPr lang="en-US" sz="1400" dirty="0"/>
              <a:t>-</a:t>
            </a:r>
          </a:p>
          <a:p>
            <a:r>
              <a:rPr lang="en-US" sz="1400" dirty="0" err="1"/>
              <a:t>kysymys</a:t>
            </a:r>
            <a:endParaRPr lang="en-US" sz="1400" dirty="0"/>
          </a:p>
        </p:txBody>
      </p:sp>
      <p:sp>
        <p:nvSpPr>
          <p:cNvPr id="16" name="TextBox 15"/>
          <p:cNvSpPr txBox="1"/>
          <p:nvPr/>
        </p:nvSpPr>
        <p:spPr>
          <a:xfrm>
            <a:off x="3101975" y="175165"/>
            <a:ext cx="2584890" cy="400110"/>
          </a:xfrm>
          <a:prstGeom prst="rect">
            <a:avLst/>
          </a:prstGeom>
          <a:noFill/>
        </p:spPr>
        <p:txBody>
          <a:bodyPr wrap="square" rtlCol="0">
            <a:spAutoFit/>
          </a:bodyPr>
          <a:lstStyle/>
          <a:p>
            <a:r>
              <a:rPr lang="en-US" sz="2000" dirty="0" err="1"/>
              <a:t>Tutkimusdatatyyppejä</a:t>
            </a:r>
            <a:endParaRPr lang="en-US" sz="2000" dirty="0"/>
          </a:p>
        </p:txBody>
      </p:sp>
    </p:spTree>
    <p:extLst>
      <p:ext uri="{BB962C8B-B14F-4D97-AF65-F5344CB8AC3E}">
        <p14:creationId xmlns:p14="http://schemas.microsoft.com/office/powerpoint/2010/main" val="3552835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Mitä</a:t>
            </a:r>
            <a:r>
              <a:rPr lang="en-US" dirty="0"/>
              <a:t> on </a:t>
            </a:r>
            <a:r>
              <a:rPr lang="en-US" dirty="0" err="1"/>
              <a:t>avoin</a:t>
            </a:r>
            <a:r>
              <a:rPr lang="en-US" dirty="0"/>
              <a:t>?</a:t>
            </a:r>
          </a:p>
        </p:txBody>
      </p:sp>
      <p:sp>
        <p:nvSpPr>
          <p:cNvPr id="3" name="Content Placeholder 2"/>
          <p:cNvSpPr>
            <a:spLocks noGrp="1"/>
          </p:cNvSpPr>
          <p:nvPr>
            <p:ph idx="1"/>
          </p:nvPr>
        </p:nvSpPr>
        <p:spPr/>
        <p:txBody>
          <a:bodyPr numCol="2"/>
          <a:lstStyle/>
          <a:p>
            <a:r>
              <a:rPr lang="en-US" sz="1200" dirty="0" err="1"/>
              <a:t>Sopimukset</a:t>
            </a:r>
            <a:r>
              <a:rPr lang="en-US" sz="1200" dirty="0"/>
              <a:t> – </a:t>
            </a:r>
            <a:r>
              <a:rPr lang="en-US" sz="1200" dirty="0" err="1"/>
              <a:t>esim</a:t>
            </a:r>
            <a:r>
              <a:rPr lang="en-US" sz="1200" dirty="0"/>
              <a:t>. </a:t>
            </a:r>
            <a:r>
              <a:rPr lang="en-US" sz="1200" dirty="0" err="1"/>
              <a:t>yritysten</a:t>
            </a:r>
            <a:r>
              <a:rPr lang="en-US" sz="1200" dirty="0"/>
              <a:t> </a:t>
            </a:r>
            <a:r>
              <a:rPr lang="en-US" sz="1200" dirty="0" err="1"/>
              <a:t>liikesalaisuudet</a:t>
            </a:r>
            <a:r>
              <a:rPr lang="en-US" sz="1200" dirty="0"/>
              <a:t> ja </a:t>
            </a:r>
            <a:r>
              <a:rPr lang="en-US" sz="1200" dirty="0" err="1"/>
              <a:t>immateriaalioikeuksiin</a:t>
            </a:r>
            <a:r>
              <a:rPr lang="en-US" sz="1200" dirty="0"/>
              <a:t> </a:t>
            </a:r>
            <a:r>
              <a:rPr lang="en-US" sz="1200" dirty="0" err="1"/>
              <a:t>liittyvät</a:t>
            </a:r>
            <a:r>
              <a:rPr lang="en-US" sz="1200" dirty="0"/>
              <a:t> </a:t>
            </a:r>
            <a:r>
              <a:rPr lang="en-US" sz="1200" dirty="0" err="1"/>
              <a:t>syyt</a:t>
            </a:r>
            <a:r>
              <a:rPr lang="en-US" sz="1200" dirty="0"/>
              <a:t> </a:t>
            </a:r>
          </a:p>
          <a:p>
            <a:r>
              <a:rPr lang="en-US" sz="1200" dirty="0" err="1"/>
              <a:t>Henkilötietosuoja</a:t>
            </a:r>
            <a:r>
              <a:rPr lang="en-US" sz="1200" dirty="0"/>
              <a:t> – </a:t>
            </a:r>
            <a:r>
              <a:rPr lang="en-US" sz="1200" dirty="0" err="1"/>
              <a:t>yksityisyyden</a:t>
            </a:r>
            <a:r>
              <a:rPr lang="en-US" sz="1200" dirty="0"/>
              <a:t> </a:t>
            </a:r>
            <a:r>
              <a:rPr lang="en-US" sz="1200" dirty="0" err="1"/>
              <a:t>kunnioittaminen</a:t>
            </a:r>
            <a:endParaRPr lang="en-US" sz="1200" dirty="0"/>
          </a:p>
          <a:p>
            <a:r>
              <a:rPr lang="en-US" sz="1200" dirty="0" err="1"/>
              <a:t>Henkilökohtaiset</a:t>
            </a:r>
            <a:r>
              <a:rPr lang="en-US" sz="1200" dirty="0"/>
              <a:t> </a:t>
            </a:r>
            <a:r>
              <a:rPr lang="en-US" sz="1200" dirty="0" err="1"/>
              <a:t>syyt</a:t>
            </a:r>
            <a:r>
              <a:rPr lang="en-US" sz="1200" dirty="0"/>
              <a:t> – </a:t>
            </a:r>
            <a:r>
              <a:rPr lang="en-US" sz="1200" dirty="0" err="1"/>
              <a:t>informanttien</a:t>
            </a:r>
            <a:r>
              <a:rPr lang="en-US" sz="1200" dirty="0"/>
              <a:t> </a:t>
            </a:r>
            <a:r>
              <a:rPr lang="en-US" sz="1200" dirty="0" err="1"/>
              <a:t>suostumuksen</a:t>
            </a:r>
            <a:r>
              <a:rPr lang="en-US" sz="1200" dirty="0"/>
              <a:t> </a:t>
            </a:r>
            <a:r>
              <a:rPr lang="en-US" sz="1200" dirty="0" err="1"/>
              <a:t>asettamat</a:t>
            </a:r>
            <a:r>
              <a:rPr lang="en-US" sz="1200" dirty="0"/>
              <a:t> </a:t>
            </a:r>
            <a:r>
              <a:rPr lang="en-US" sz="1200" dirty="0" err="1"/>
              <a:t>rajat</a:t>
            </a:r>
            <a:endParaRPr lang="en-US" sz="1200" dirty="0"/>
          </a:p>
          <a:p>
            <a:r>
              <a:rPr lang="en-US" sz="1200" dirty="0" err="1"/>
              <a:t>Kansalliset</a:t>
            </a:r>
            <a:r>
              <a:rPr lang="en-US" sz="1200" dirty="0"/>
              <a:t> </a:t>
            </a:r>
            <a:r>
              <a:rPr lang="en-US" sz="1200" dirty="0" err="1"/>
              <a:t>intressit</a:t>
            </a:r>
            <a:r>
              <a:rPr lang="en-US" sz="1200" dirty="0"/>
              <a:t> – </a:t>
            </a:r>
            <a:r>
              <a:rPr lang="en-US" sz="1200" dirty="0" err="1"/>
              <a:t>kansallinen</a:t>
            </a:r>
            <a:r>
              <a:rPr lang="en-US" sz="1200" dirty="0"/>
              <a:t> </a:t>
            </a:r>
            <a:r>
              <a:rPr lang="en-US" sz="1200" dirty="0" err="1"/>
              <a:t>turvallisuus</a:t>
            </a:r>
            <a:r>
              <a:rPr lang="en-US" sz="1200" dirty="0"/>
              <a:t>, </a:t>
            </a:r>
            <a:r>
              <a:rPr lang="en-US" sz="1200" dirty="0" err="1"/>
              <a:t>ulkosuhteet</a:t>
            </a:r>
            <a:r>
              <a:rPr lang="en-US" sz="1200" dirty="0"/>
              <a:t>, </a:t>
            </a:r>
            <a:r>
              <a:rPr lang="en-US" sz="1200" dirty="0" err="1"/>
              <a:t>jms</a:t>
            </a:r>
            <a:r>
              <a:rPr lang="en-US" sz="1200" dirty="0"/>
              <a:t>.</a:t>
            </a:r>
          </a:p>
          <a:p>
            <a:r>
              <a:rPr lang="en-US" sz="1200" dirty="0" err="1"/>
              <a:t>Oikeudenkäyttö</a:t>
            </a:r>
            <a:r>
              <a:rPr lang="en-US" sz="1200" dirty="0"/>
              <a:t> – </a:t>
            </a:r>
            <a:r>
              <a:rPr lang="en-US" sz="1200" dirty="0" err="1"/>
              <a:t>käynnissä</a:t>
            </a:r>
            <a:r>
              <a:rPr lang="en-US" sz="1200" dirty="0"/>
              <a:t> </a:t>
            </a:r>
            <a:r>
              <a:rPr lang="en-US" sz="1200" dirty="0" err="1"/>
              <a:t>olevat</a:t>
            </a:r>
            <a:r>
              <a:rPr lang="en-US" sz="1200" dirty="0"/>
              <a:t> </a:t>
            </a:r>
            <a:r>
              <a:rPr lang="en-US" sz="1200" dirty="0" err="1"/>
              <a:t>oikeusprosessit</a:t>
            </a:r>
            <a:r>
              <a:rPr lang="en-US" sz="1200" dirty="0"/>
              <a:t> ja </a:t>
            </a:r>
            <a:r>
              <a:rPr lang="en-US" sz="1200" dirty="0" err="1"/>
              <a:t>niihin</a:t>
            </a:r>
            <a:r>
              <a:rPr lang="en-US" sz="1200" dirty="0"/>
              <a:t> </a:t>
            </a:r>
            <a:r>
              <a:rPr lang="en-US" sz="1200" dirty="0" err="1"/>
              <a:t>liittyvät</a:t>
            </a:r>
            <a:r>
              <a:rPr lang="en-US" sz="1200" dirty="0"/>
              <a:t> </a:t>
            </a:r>
            <a:r>
              <a:rPr lang="en-US" sz="1200" dirty="0" err="1"/>
              <a:t>intressit</a:t>
            </a:r>
            <a:endParaRPr lang="en-US" sz="1200" dirty="0"/>
          </a:p>
          <a:p>
            <a:r>
              <a:rPr lang="en-US" sz="1200" dirty="0" err="1"/>
              <a:t>Ympäristönsuojelu</a:t>
            </a:r>
            <a:r>
              <a:rPr lang="en-US" sz="1200" dirty="0"/>
              <a:t> – </a:t>
            </a:r>
            <a:r>
              <a:rPr lang="en-US" sz="1200" dirty="0" err="1"/>
              <a:t>rajoitettu</a:t>
            </a:r>
            <a:r>
              <a:rPr lang="en-US" sz="1200" dirty="0"/>
              <a:t> </a:t>
            </a:r>
            <a:r>
              <a:rPr lang="en-US" sz="1200" dirty="0" err="1"/>
              <a:t>pääsy</a:t>
            </a:r>
            <a:r>
              <a:rPr lang="en-US" sz="1200" dirty="0"/>
              <a:t> </a:t>
            </a:r>
            <a:r>
              <a:rPr lang="en-US" sz="1200" dirty="0" err="1"/>
              <a:t>luonnonympäristöjen</a:t>
            </a:r>
            <a:r>
              <a:rPr lang="en-US" sz="1200" dirty="0"/>
              <a:t> </a:t>
            </a:r>
            <a:r>
              <a:rPr lang="en-US" sz="1200" dirty="0" err="1"/>
              <a:t>suojelemiseksi</a:t>
            </a:r>
            <a:endParaRPr lang="en-US" sz="1200" dirty="0"/>
          </a:p>
          <a:p>
            <a:r>
              <a:rPr lang="en-US" sz="1200" dirty="0" err="1"/>
              <a:t>Tekijänoikeus</a:t>
            </a:r>
            <a:r>
              <a:rPr lang="en-US" sz="1200" dirty="0"/>
              <a:t> – </a:t>
            </a:r>
            <a:r>
              <a:rPr lang="en-US" sz="1200" dirty="0" err="1"/>
              <a:t>rajoitettu</a:t>
            </a:r>
            <a:r>
              <a:rPr lang="en-US" sz="1200" dirty="0"/>
              <a:t> </a:t>
            </a:r>
            <a:r>
              <a:rPr lang="en-US" sz="1200" dirty="0" err="1"/>
              <a:t>pääsy</a:t>
            </a:r>
            <a:r>
              <a:rPr lang="en-US" sz="1200" dirty="0"/>
              <a:t> </a:t>
            </a:r>
            <a:r>
              <a:rPr lang="en-US" sz="1200" dirty="0" err="1"/>
              <a:t>tekijänoikeuden</a:t>
            </a:r>
            <a:r>
              <a:rPr lang="en-US" sz="1200" dirty="0"/>
              <a:t> </a:t>
            </a:r>
            <a:r>
              <a:rPr lang="en-US" sz="1200" dirty="0" err="1"/>
              <a:t>haltijan</a:t>
            </a:r>
            <a:r>
              <a:rPr lang="en-US" sz="1200" dirty="0"/>
              <a:t> </a:t>
            </a:r>
            <a:r>
              <a:rPr lang="en-US" sz="1200" dirty="0" err="1"/>
              <a:t>oikeuksien</a:t>
            </a:r>
            <a:r>
              <a:rPr lang="en-US" sz="1200" dirty="0"/>
              <a:t> </a:t>
            </a:r>
            <a:r>
              <a:rPr lang="en-US" sz="1200" dirty="0" err="1"/>
              <a:t>nojalla</a:t>
            </a:r>
            <a:endParaRPr lang="en-US" sz="1200" dirty="0"/>
          </a:p>
          <a:p>
            <a:r>
              <a:rPr lang="en-US" sz="1200" dirty="0" err="1"/>
              <a:t>Kulttuuriset</a:t>
            </a:r>
            <a:r>
              <a:rPr lang="en-US" sz="1200" dirty="0"/>
              <a:t> </a:t>
            </a:r>
            <a:r>
              <a:rPr lang="en-US" sz="1200" dirty="0" err="1"/>
              <a:t>syyt</a:t>
            </a:r>
            <a:r>
              <a:rPr lang="en-US" sz="1200" dirty="0"/>
              <a:t> – </a:t>
            </a:r>
            <a:r>
              <a:rPr lang="en-US" sz="1200" dirty="0" err="1"/>
              <a:t>rajoitettu</a:t>
            </a:r>
            <a:r>
              <a:rPr lang="en-US" sz="1200" dirty="0"/>
              <a:t> </a:t>
            </a:r>
            <a:r>
              <a:rPr lang="en-US" sz="1200" dirty="0" err="1"/>
              <a:t>pääsy</a:t>
            </a:r>
            <a:r>
              <a:rPr lang="en-US" sz="1200" dirty="0"/>
              <a:t> </a:t>
            </a:r>
            <a:r>
              <a:rPr lang="en-US" sz="1200" dirty="0" err="1"/>
              <a:t>kulttuuristen</a:t>
            </a:r>
            <a:r>
              <a:rPr lang="en-US" sz="1200" dirty="0"/>
              <a:t> </a:t>
            </a:r>
            <a:r>
              <a:rPr lang="en-US" sz="1200" dirty="0" err="1"/>
              <a:t>arvojen</a:t>
            </a:r>
            <a:r>
              <a:rPr lang="en-US" sz="1200" dirty="0"/>
              <a:t> ja/tai </a:t>
            </a:r>
            <a:r>
              <a:rPr lang="en-US" sz="1200" dirty="0" err="1"/>
              <a:t>alkuperäiskansaoikeuksien</a:t>
            </a:r>
            <a:r>
              <a:rPr lang="en-US" sz="1200" dirty="0"/>
              <a:t> </a:t>
            </a:r>
            <a:r>
              <a:rPr lang="en-US" sz="1200" dirty="0" err="1"/>
              <a:t>turvaamiseksi</a:t>
            </a:r>
            <a:endParaRPr lang="en-US" sz="1200" dirty="0"/>
          </a:p>
          <a:p>
            <a:r>
              <a:rPr lang="en-US" sz="1200" dirty="0" err="1"/>
              <a:t>Tutkimus</a:t>
            </a:r>
            <a:r>
              <a:rPr lang="en-US" sz="1200" dirty="0"/>
              <a:t> – </a:t>
            </a:r>
            <a:r>
              <a:rPr lang="en-US" sz="1200" dirty="0" err="1"/>
              <a:t>käyttö</a:t>
            </a:r>
            <a:r>
              <a:rPr lang="en-US" sz="1200" dirty="0"/>
              <a:t> </a:t>
            </a:r>
            <a:r>
              <a:rPr lang="en-US" sz="1200" dirty="0" err="1"/>
              <a:t>rajoitettu</a:t>
            </a:r>
            <a:r>
              <a:rPr lang="en-US" sz="1200" dirty="0"/>
              <a:t> </a:t>
            </a:r>
            <a:r>
              <a:rPr lang="en-US" sz="1200" dirty="0" err="1"/>
              <a:t>tutkimukseen</a:t>
            </a:r>
            <a:r>
              <a:rPr lang="en-US" sz="1200" dirty="0"/>
              <a:t> </a:t>
            </a:r>
            <a:r>
              <a:rPr lang="en-US" sz="1200" dirty="0" err="1"/>
              <a:t>sopimuksen</a:t>
            </a:r>
            <a:r>
              <a:rPr lang="en-US" sz="1200" dirty="0"/>
              <a:t> </a:t>
            </a:r>
            <a:r>
              <a:rPr lang="en-US" sz="1200" dirty="0" err="1"/>
              <a:t>nojalla</a:t>
            </a:r>
            <a:endParaRPr lang="en-US" sz="1200" dirty="0"/>
          </a:p>
          <a:p>
            <a:r>
              <a:rPr lang="en-US" sz="1200" dirty="0" err="1"/>
              <a:t>Koulutus</a:t>
            </a:r>
            <a:r>
              <a:rPr lang="en-US" sz="1200" dirty="0"/>
              <a:t> – </a:t>
            </a:r>
            <a:r>
              <a:rPr lang="en-US" sz="1200" dirty="0" err="1"/>
              <a:t>käyttö</a:t>
            </a:r>
            <a:r>
              <a:rPr lang="en-US" sz="1200" dirty="0"/>
              <a:t> </a:t>
            </a:r>
            <a:r>
              <a:rPr lang="en-US" sz="1200" dirty="0" err="1"/>
              <a:t>rajoitettu</a:t>
            </a:r>
            <a:r>
              <a:rPr lang="en-US" sz="1200" dirty="0"/>
              <a:t> </a:t>
            </a:r>
            <a:r>
              <a:rPr lang="en-US" sz="1200" dirty="0" err="1"/>
              <a:t>koulutukseen</a:t>
            </a:r>
            <a:r>
              <a:rPr lang="en-US" sz="1200" dirty="0"/>
              <a:t> </a:t>
            </a:r>
            <a:r>
              <a:rPr lang="en-US" sz="1200" dirty="0" err="1"/>
              <a:t>sopimuksen</a:t>
            </a:r>
            <a:r>
              <a:rPr lang="en-US" sz="1200" dirty="0"/>
              <a:t> </a:t>
            </a:r>
            <a:r>
              <a:rPr lang="en-US" sz="1200" dirty="0" err="1"/>
              <a:t>nojalla</a:t>
            </a:r>
            <a:endParaRPr lang="en-US" sz="1200" dirty="0"/>
          </a:p>
          <a:p>
            <a:r>
              <a:rPr lang="en-US" sz="1200" dirty="0" err="1"/>
              <a:t>Muut</a:t>
            </a:r>
            <a:r>
              <a:rPr lang="en-US" sz="1200" dirty="0"/>
              <a:t> </a:t>
            </a:r>
            <a:r>
              <a:rPr lang="en-US" sz="1200" dirty="0" err="1"/>
              <a:t>syyt</a:t>
            </a:r>
            <a:r>
              <a:rPr lang="en-US" sz="1200" dirty="0"/>
              <a:t> –  </a:t>
            </a:r>
            <a:r>
              <a:rPr lang="en-US" sz="1200" dirty="0" err="1"/>
              <a:t>Lista</a:t>
            </a:r>
            <a:r>
              <a:rPr lang="en-US" sz="1200" dirty="0"/>
              <a:t> </a:t>
            </a:r>
            <a:r>
              <a:rPr lang="en-US" sz="1200" dirty="0" err="1"/>
              <a:t>ei</a:t>
            </a:r>
            <a:r>
              <a:rPr lang="en-US" sz="1200" dirty="0"/>
              <a:t> ole </a:t>
            </a:r>
            <a:r>
              <a:rPr lang="en-US" sz="1200" dirty="0" err="1"/>
              <a:t>tyhjentävä</a:t>
            </a:r>
            <a:r>
              <a:rPr lang="en-US" sz="1200" dirty="0"/>
              <a:t>!</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14</a:t>
            </a:fld>
            <a:endParaRPr lang="en-US" dirty="0"/>
          </a:p>
        </p:txBody>
      </p:sp>
      <p:sp>
        <p:nvSpPr>
          <p:cNvPr id="5" name="TextBox 4"/>
          <p:cNvSpPr txBox="1"/>
          <p:nvPr/>
        </p:nvSpPr>
        <p:spPr>
          <a:xfrm>
            <a:off x="457200" y="775196"/>
            <a:ext cx="6896420" cy="369332"/>
          </a:xfrm>
          <a:prstGeom prst="rect">
            <a:avLst/>
          </a:prstGeom>
          <a:noFill/>
        </p:spPr>
        <p:txBody>
          <a:bodyPr wrap="square" rtlCol="0">
            <a:spAutoFit/>
          </a:bodyPr>
          <a:lstStyle/>
          <a:p>
            <a:r>
              <a:rPr lang="fi-FI" dirty="0">
                <a:solidFill>
                  <a:srgbClr val="C00000"/>
                </a:solidFill>
                <a:latin typeface="Corbel" panose="020B0503020204020204" pitchFamily="34" charset="0"/>
                <a:cs typeface="Arial" panose="020B0604020202020204" pitchFamily="34" charset="0"/>
              </a:rPr>
              <a:t>Niin avointa kuin mahdollista, niin suljettua kuin välttämätöntä</a:t>
            </a:r>
          </a:p>
        </p:txBody>
      </p:sp>
    </p:spTree>
    <p:extLst>
      <p:ext uri="{BB962C8B-B14F-4D97-AF65-F5344CB8AC3E}">
        <p14:creationId xmlns:p14="http://schemas.microsoft.com/office/powerpoint/2010/main" val="97674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8" y="0"/>
            <a:ext cx="7742238" cy="803275"/>
          </a:xfrm>
        </p:spPr>
        <p:txBody>
          <a:bodyPr/>
          <a:lstStyle/>
          <a:p>
            <a:r>
              <a:rPr lang="en-GB" dirty="0" err="1"/>
              <a:t>Arkaluonteinen</a:t>
            </a:r>
            <a:r>
              <a:rPr lang="en-GB" dirty="0"/>
              <a:t> data</a:t>
            </a:r>
          </a:p>
        </p:txBody>
      </p:sp>
      <p:sp>
        <p:nvSpPr>
          <p:cNvPr id="3" name="Content Placeholder 2"/>
          <p:cNvSpPr>
            <a:spLocks noGrp="1"/>
          </p:cNvSpPr>
          <p:nvPr>
            <p:ph idx="1"/>
          </p:nvPr>
        </p:nvSpPr>
        <p:spPr>
          <a:xfrm>
            <a:off x="457200" y="676195"/>
            <a:ext cx="8178199" cy="3520196"/>
          </a:xfrm>
        </p:spPr>
        <p:txBody>
          <a:bodyPr numCol="2"/>
          <a:lstStyle/>
          <a:p>
            <a:r>
              <a:rPr lang="en-US" sz="1600" dirty="0" err="1"/>
              <a:t>Arkaluonteista</a:t>
            </a:r>
            <a:r>
              <a:rPr lang="en-US" sz="1600" dirty="0"/>
              <a:t> </a:t>
            </a:r>
            <a:r>
              <a:rPr lang="en-US" sz="1600" dirty="0" err="1"/>
              <a:t>dataa</a:t>
            </a:r>
            <a:r>
              <a:rPr lang="en-US" sz="1600" dirty="0"/>
              <a:t> on </a:t>
            </a:r>
            <a:r>
              <a:rPr lang="en-US" sz="1600" dirty="0" err="1"/>
              <a:t>mikä</a:t>
            </a:r>
            <a:r>
              <a:rPr lang="en-US" sz="1600" dirty="0"/>
              <a:t> </a:t>
            </a:r>
            <a:r>
              <a:rPr lang="en-US" sz="1600" dirty="0" err="1"/>
              <a:t>tahansa</a:t>
            </a:r>
            <a:r>
              <a:rPr lang="en-US" sz="1600" dirty="0"/>
              <a:t> </a:t>
            </a:r>
            <a:r>
              <a:rPr lang="en-US" sz="1600" dirty="0" err="1"/>
              <a:t>informaatio</a:t>
            </a:r>
            <a:r>
              <a:rPr lang="en-US" sz="1600" dirty="0"/>
              <a:t>, jota </a:t>
            </a:r>
            <a:r>
              <a:rPr lang="en-US" sz="1600" dirty="0" err="1"/>
              <a:t>halutaan</a:t>
            </a:r>
            <a:r>
              <a:rPr lang="en-US" sz="1600" dirty="0"/>
              <a:t> </a:t>
            </a:r>
            <a:r>
              <a:rPr lang="en-US" sz="1600" dirty="0" err="1"/>
              <a:t>suojella</a:t>
            </a:r>
            <a:r>
              <a:rPr lang="en-US" sz="1600" dirty="0"/>
              <a:t> </a:t>
            </a:r>
            <a:r>
              <a:rPr lang="en-US" sz="1600" dirty="0" err="1"/>
              <a:t>asiattomalta</a:t>
            </a:r>
            <a:r>
              <a:rPr lang="en-US" sz="1600" dirty="0"/>
              <a:t> </a:t>
            </a:r>
            <a:r>
              <a:rPr lang="en-US" sz="1600" dirty="0" err="1"/>
              <a:t>pääsyltä</a:t>
            </a:r>
            <a:endParaRPr lang="en-US" sz="1600" dirty="0"/>
          </a:p>
          <a:p>
            <a:r>
              <a:rPr lang="en-US" sz="1600" dirty="0" err="1"/>
              <a:t>Datan</a:t>
            </a:r>
            <a:r>
              <a:rPr lang="en-US" sz="1600" dirty="0"/>
              <a:t> </a:t>
            </a:r>
            <a:r>
              <a:rPr lang="en-US" sz="1600" dirty="0" err="1"/>
              <a:t>suojaamisen</a:t>
            </a:r>
            <a:r>
              <a:rPr lang="en-US" sz="1600" dirty="0"/>
              <a:t> </a:t>
            </a:r>
            <a:r>
              <a:rPr lang="en-US" sz="1600" dirty="0" err="1"/>
              <a:t>perusteena</a:t>
            </a:r>
            <a:r>
              <a:rPr lang="en-US" sz="1600" dirty="0"/>
              <a:t> </a:t>
            </a:r>
            <a:r>
              <a:rPr lang="en-US" sz="1600" dirty="0" err="1"/>
              <a:t>voi</a:t>
            </a:r>
            <a:r>
              <a:rPr lang="en-US" sz="1600" dirty="0"/>
              <a:t> olla </a:t>
            </a:r>
            <a:r>
              <a:rPr lang="en-US" sz="1600" dirty="0" err="1"/>
              <a:t>esim</a:t>
            </a:r>
            <a:r>
              <a:rPr lang="en-US" sz="1600" dirty="0"/>
              <a:t>. </a:t>
            </a:r>
            <a:r>
              <a:rPr lang="en-US" sz="1600" dirty="0" err="1"/>
              <a:t>lakiin</a:t>
            </a:r>
            <a:r>
              <a:rPr lang="en-US" sz="1600" dirty="0"/>
              <a:t> </a:t>
            </a:r>
            <a:r>
              <a:rPr lang="en-US" sz="1600" dirty="0" err="1"/>
              <a:t>perustuva</a:t>
            </a:r>
            <a:r>
              <a:rPr lang="en-US" sz="1600" dirty="0"/>
              <a:t> tai </a:t>
            </a:r>
            <a:r>
              <a:rPr lang="en-US" sz="1600" dirty="0" err="1"/>
              <a:t>eettinen</a:t>
            </a:r>
            <a:r>
              <a:rPr lang="en-US" sz="1600" dirty="0"/>
              <a:t> </a:t>
            </a:r>
            <a:r>
              <a:rPr lang="en-US" sz="1600" dirty="0" err="1"/>
              <a:t>syy</a:t>
            </a:r>
            <a:r>
              <a:rPr lang="en-US" sz="1600" dirty="0"/>
              <a:t>, </a:t>
            </a:r>
            <a:r>
              <a:rPr lang="en-US" sz="1600" dirty="0" err="1"/>
              <a:t>yksityisyyden</a:t>
            </a:r>
            <a:r>
              <a:rPr lang="en-US" sz="1600" dirty="0"/>
              <a:t> </a:t>
            </a:r>
            <a:r>
              <a:rPr lang="en-US" sz="1600" dirty="0" err="1"/>
              <a:t>suoja</a:t>
            </a:r>
            <a:r>
              <a:rPr lang="en-US" sz="1600" dirty="0"/>
              <a:t> tai </a:t>
            </a:r>
            <a:r>
              <a:rPr lang="en-US" sz="1600" dirty="0" err="1"/>
              <a:t>aineettoman</a:t>
            </a:r>
            <a:r>
              <a:rPr lang="en-US" sz="1600" dirty="0"/>
              <a:t> </a:t>
            </a:r>
            <a:r>
              <a:rPr lang="en-US" sz="1600" dirty="0" err="1"/>
              <a:t>omaisuuden</a:t>
            </a:r>
            <a:r>
              <a:rPr lang="en-US" sz="1600" dirty="0"/>
              <a:t> </a:t>
            </a:r>
            <a:r>
              <a:rPr lang="en-US" sz="1600" dirty="0" err="1"/>
              <a:t>suoja</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fi-FI" sz="1400" b="1" dirty="0">
                <a:solidFill>
                  <a:srgbClr val="EA1D77"/>
                </a:solidFill>
              </a:rPr>
              <a:t>GDPR ja erityiset henkilötietoryhmät</a:t>
            </a:r>
            <a:endParaRPr lang="en-US" sz="1400" b="1" dirty="0">
              <a:solidFill>
                <a:srgbClr val="EA1D77"/>
              </a:solidFill>
            </a:endParaRPr>
          </a:p>
          <a:p>
            <a:pPr marL="0" indent="0">
              <a:buNone/>
            </a:pPr>
            <a:r>
              <a:rPr lang="fi-FI" sz="1400" dirty="0"/>
              <a:t>Tällaisista tiedoista ilmenee henkilön</a:t>
            </a:r>
          </a:p>
          <a:p>
            <a:r>
              <a:rPr lang="fi-FI" sz="1400" dirty="0"/>
              <a:t>rotu tai etninen alkuperä</a:t>
            </a:r>
          </a:p>
          <a:p>
            <a:r>
              <a:rPr lang="fi-FI" sz="1400" dirty="0"/>
              <a:t>poliittisia mielipiteitä</a:t>
            </a:r>
          </a:p>
          <a:p>
            <a:r>
              <a:rPr lang="fi-FI" sz="1400" dirty="0"/>
              <a:t>uskonnollinen tai filosofinen vakaumus</a:t>
            </a:r>
          </a:p>
          <a:p>
            <a:r>
              <a:rPr lang="fi-FI" sz="1400" dirty="0"/>
              <a:t>ammattiliiton jäsenyys</a:t>
            </a:r>
          </a:p>
          <a:p>
            <a:r>
              <a:rPr lang="fi-FI" sz="1400" dirty="0"/>
              <a:t>terveyttä koskevia tietoja</a:t>
            </a:r>
          </a:p>
          <a:p>
            <a:r>
              <a:rPr lang="fi-FI" sz="1400" dirty="0"/>
              <a:t>seksuaalinen suuntautuminen tai käyttäytyminen</a:t>
            </a:r>
          </a:p>
          <a:p>
            <a:r>
              <a:rPr lang="fi-FI" sz="1400" dirty="0"/>
              <a:t>geneettisiä ja biometrisia tietoja henkilön tunnistamista varten.</a:t>
            </a:r>
          </a:p>
          <a:p>
            <a:pPr marL="0" indent="0">
              <a:buNone/>
            </a:pPr>
            <a:r>
              <a:rPr lang="fi-FI" sz="1400" dirty="0">
                <a:hlinkClick r:id="rId3"/>
              </a:rPr>
              <a:t>https://tietosuoja.fi/erityisten-henkilotietoryhmien-kasittely</a:t>
            </a:r>
            <a:endParaRPr lang="fi-FI" sz="1400" dirty="0"/>
          </a:p>
          <a:p>
            <a:pPr marL="0" indent="0">
              <a:buNone/>
            </a:pPr>
            <a:endParaRPr lang="fi-FI" sz="1400" dirty="0"/>
          </a:p>
          <a:p>
            <a:endParaRPr lang="en-US" sz="1400" dirty="0"/>
          </a:p>
        </p:txBody>
      </p:sp>
      <p:sp>
        <p:nvSpPr>
          <p:cNvPr id="4" name="Slide Number Placeholder 3"/>
          <p:cNvSpPr>
            <a:spLocks noGrp="1"/>
          </p:cNvSpPr>
          <p:nvPr>
            <p:ph type="sldNum" sz="quarter" idx="12"/>
          </p:nvPr>
        </p:nvSpPr>
        <p:spPr/>
        <p:txBody>
          <a:bodyPr/>
          <a:lstStyle/>
          <a:p>
            <a:pPr>
              <a:defRPr/>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01" y="2731713"/>
            <a:ext cx="3497196" cy="1611208"/>
          </a:xfrm>
          <a:prstGeom prst="rect">
            <a:avLst/>
          </a:prstGeom>
        </p:spPr>
      </p:pic>
    </p:spTree>
    <p:extLst>
      <p:ext uri="{BB962C8B-B14F-4D97-AF65-F5344CB8AC3E}">
        <p14:creationId xmlns:p14="http://schemas.microsoft.com/office/powerpoint/2010/main" val="3657570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9086DF-C7C9-4DB3-8877-43D60EBA4301}" type="slidenum">
              <a:rPr lang="en-US" altLang="fi-FI" smtClean="0"/>
              <a:pPr/>
              <a:t>16</a:t>
            </a:fld>
            <a:endParaRPr lang="en-US" altLang="fi-FI"/>
          </a:p>
        </p:txBody>
      </p:sp>
      <p:graphicFrame>
        <p:nvGraphicFramePr>
          <p:cNvPr id="6" name="Diagram 5"/>
          <p:cNvGraphicFramePr/>
          <p:nvPr>
            <p:extLst/>
          </p:nvPr>
        </p:nvGraphicFramePr>
        <p:xfrm>
          <a:off x="1683068" y="246741"/>
          <a:ext cx="6012355" cy="424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6200000">
            <a:off x="-508827" y="2046281"/>
            <a:ext cx="3228342" cy="649900"/>
          </a:xfrm>
          <a:prstGeom prst="rect">
            <a:avLst/>
          </a:prstGeom>
          <a:noFill/>
        </p:spPr>
        <p:txBody>
          <a:bodyPr wrap="none" lIns="64368" tIns="32184" rIns="64368" bIns="32184">
            <a:spAutoFit/>
          </a:bodyPr>
          <a:lstStyle/>
          <a:p>
            <a:pPr algn="ctr"/>
            <a:r>
              <a:rPr lang="en-US" sz="3801" dirty="0">
                <a:ln w="0"/>
                <a:solidFill>
                  <a:schemeClr val="tx2"/>
                </a:solidFill>
                <a:effectLst>
                  <a:outerShdw blurRad="38100" dist="25400" dir="5400000" algn="ctr" rotWithShape="0">
                    <a:srgbClr val="6E747A">
                      <a:alpha val="43000"/>
                    </a:srgbClr>
                  </a:outerShdw>
                </a:effectLst>
              </a:rPr>
              <a:t>MITÄ ON FAIR?</a:t>
            </a:r>
          </a:p>
        </p:txBody>
      </p:sp>
      <p:sp>
        <p:nvSpPr>
          <p:cNvPr id="5" name="TextBox 4"/>
          <p:cNvSpPr txBox="1"/>
          <p:nvPr/>
        </p:nvSpPr>
        <p:spPr>
          <a:xfrm>
            <a:off x="1759184" y="984907"/>
            <a:ext cx="907621" cy="243913"/>
          </a:xfrm>
          <a:prstGeom prst="rect">
            <a:avLst/>
          </a:prstGeom>
          <a:noFill/>
        </p:spPr>
        <p:txBody>
          <a:bodyPr wrap="none" rtlCol="0">
            <a:spAutoFit/>
          </a:bodyPr>
          <a:lstStyle/>
          <a:p>
            <a:r>
              <a:rPr lang="en-US" sz="985" dirty="0">
                <a:solidFill>
                  <a:schemeClr val="bg1"/>
                </a:solidFill>
              </a:rPr>
              <a:t>LÖYDETTÄVÄ</a:t>
            </a:r>
          </a:p>
        </p:txBody>
      </p:sp>
      <p:sp>
        <p:nvSpPr>
          <p:cNvPr id="8" name="TextBox 7"/>
          <p:cNvSpPr txBox="1"/>
          <p:nvPr/>
        </p:nvSpPr>
        <p:spPr>
          <a:xfrm>
            <a:off x="1698535" y="2071384"/>
            <a:ext cx="1048685" cy="243913"/>
          </a:xfrm>
          <a:prstGeom prst="rect">
            <a:avLst/>
          </a:prstGeom>
          <a:noFill/>
        </p:spPr>
        <p:txBody>
          <a:bodyPr wrap="none" rtlCol="0">
            <a:spAutoFit/>
          </a:bodyPr>
          <a:lstStyle/>
          <a:p>
            <a:r>
              <a:rPr lang="en-US" sz="985" dirty="0">
                <a:solidFill>
                  <a:schemeClr val="bg1"/>
                </a:solidFill>
              </a:rPr>
              <a:t>SAAVUTETTAVA</a:t>
            </a:r>
          </a:p>
        </p:txBody>
      </p:sp>
      <p:sp>
        <p:nvSpPr>
          <p:cNvPr id="9" name="TextBox 8"/>
          <p:cNvSpPr txBox="1"/>
          <p:nvPr/>
        </p:nvSpPr>
        <p:spPr>
          <a:xfrm>
            <a:off x="1711150" y="3169277"/>
            <a:ext cx="1095172" cy="243913"/>
          </a:xfrm>
          <a:prstGeom prst="rect">
            <a:avLst/>
          </a:prstGeom>
          <a:noFill/>
        </p:spPr>
        <p:txBody>
          <a:bodyPr wrap="none" rtlCol="0">
            <a:spAutoFit/>
          </a:bodyPr>
          <a:lstStyle/>
          <a:p>
            <a:r>
              <a:rPr lang="en-US" sz="985" dirty="0">
                <a:solidFill>
                  <a:schemeClr val="bg1"/>
                </a:solidFill>
              </a:rPr>
              <a:t>YHTEENTOIMIVA</a:t>
            </a:r>
          </a:p>
        </p:txBody>
      </p:sp>
      <p:sp>
        <p:nvSpPr>
          <p:cNvPr id="10" name="TextBox 9"/>
          <p:cNvSpPr txBox="1"/>
          <p:nvPr/>
        </p:nvSpPr>
        <p:spPr>
          <a:xfrm>
            <a:off x="1783108" y="4130546"/>
            <a:ext cx="893193" cy="395493"/>
          </a:xfrm>
          <a:prstGeom prst="rect">
            <a:avLst/>
          </a:prstGeom>
          <a:noFill/>
        </p:spPr>
        <p:txBody>
          <a:bodyPr wrap="none" rtlCol="0">
            <a:spAutoFit/>
          </a:bodyPr>
          <a:lstStyle/>
          <a:p>
            <a:r>
              <a:rPr lang="en-US" sz="985" dirty="0">
                <a:solidFill>
                  <a:schemeClr val="bg1"/>
                </a:solidFill>
              </a:rPr>
              <a:t>UUDELLEEN-</a:t>
            </a:r>
          </a:p>
          <a:p>
            <a:r>
              <a:rPr lang="en-US" sz="985" dirty="0">
                <a:solidFill>
                  <a:schemeClr val="bg1"/>
                </a:solidFill>
              </a:rPr>
              <a:t>KÄYTETTÄVÄ</a:t>
            </a:r>
          </a:p>
        </p:txBody>
      </p:sp>
      <p:sp>
        <p:nvSpPr>
          <p:cNvPr id="12" name="Can 11"/>
          <p:cNvSpPr/>
          <p:nvPr/>
        </p:nvSpPr>
        <p:spPr>
          <a:xfrm>
            <a:off x="339365" y="221024"/>
            <a:ext cx="376491" cy="357092"/>
          </a:xfrm>
          <a:prstGeom prst="can">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4368" tIns="32184" rIns="64368" bIns="32184"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7752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9086DF-C7C9-4DB3-8877-43D60EBA4301}" type="slidenum">
              <a:rPr lang="en-US" altLang="fi-FI" smtClean="0"/>
              <a:pPr/>
              <a:t>17</a:t>
            </a:fld>
            <a:endParaRPr lang="en-US" altLang="fi-FI"/>
          </a:p>
        </p:txBody>
      </p:sp>
      <p:graphicFrame>
        <p:nvGraphicFramePr>
          <p:cNvPr id="6" name="Diagram 5"/>
          <p:cNvGraphicFramePr/>
          <p:nvPr>
            <p:extLst>
              <p:ext uri="{D42A27DB-BD31-4B8C-83A1-F6EECF244321}">
                <p14:modId xmlns:p14="http://schemas.microsoft.com/office/powerpoint/2010/main" val="2153758351"/>
              </p:ext>
            </p:extLst>
          </p:nvPr>
        </p:nvGraphicFramePr>
        <p:xfrm>
          <a:off x="1683068" y="246741"/>
          <a:ext cx="6012355" cy="424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6200000">
            <a:off x="-999214" y="2123289"/>
            <a:ext cx="4209123" cy="495884"/>
          </a:xfrm>
          <a:prstGeom prst="rect">
            <a:avLst/>
          </a:prstGeom>
          <a:noFill/>
        </p:spPr>
        <p:txBody>
          <a:bodyPr wrap="none" lIns="64368" tIns="32184" rIns="64368" bIns="32184">
            <a:spAutoFit/>
          </a:bodyPr>
          <a:lstStyle/>
          <a:p>
            <a:pPr algn="ctr"/>
            <a:r>
              <a:rPr lang="en-US" sz="2800" dirty="0">
                <a:ln w="0"/>
                <a:solidFill>
                  <a:schemeClr val="tx2"/>
                </a:solidFill>
                <a:effectLst>
                  <a:outerShdw blurRad="38100" dist="25400" dir="5400000" algn="ctr" rotWithShape="0">
                    <a:srgbClr val="6E747A">
                      <a:alpha val="43000"/>
                    </a:srgbClr>
                  </a:outerShdw>
                </a:effectLst>
              </a:rPr>
              <a:t>FARIN RAKENNUSPALIKAT</a:t>
            </a:r>
          </a:p>
        </p:txBody>
      </p:sp>
      <p:sp>
        <p:nvSpPr>
          <p:cNvPr id="5" name="TextBox 4"/>
          <p:cNvSpPr txBox="1"/>
          <p:nvPr/>
        </p:nvSpPr>
        <p:spPr>
          <a:xfrm>
            <a:off x="1759184" y="984907"/>
            <a:ext cx="907621" cy="243913"/>
          </a:xfrm>
          <a:prstGeom prst="rect">
            <a:avLst/>
          </a:prstGeom>
          <a:noFill/>
        </p:spPr>
        <p:txBody>
          <a:bodyPr wrap="none" rtlCol="0">
            <a:spAutoFit/>
          </a:bodyPr>
          <a:lstStyle/>
          <a:p>
            <a:r>
              <a:rPr lang="en-US" sz="985" dirty="0">
                <a:solidFill>
                  <a:schemeClr val="bg1"/>
                </a:solidFill>
              </a:rPr>
              <a:t>LÖYDETTÄVÄ</a:t>
            </a:r>
          </a:p>
        </p:txBody>
      </p:sp>
      <p:sp>
        <p:nvSpPr>
          <p:cNvPr id="8" name="TextBox 7"/>
          <p:cNvSpPr txBox="1"/>
          <p:nvPr/>
        </p:nvSpPr>
        <p:spPr>
          <a:xfrm>
            <a:off x="1698535" y="2071384"/>
            <a:ext cx="1048685" cy="243913"/>
          </a:xfrm>
          <a:prstGeom prst="rect">
            <a:avLst/>
          </a:prstGeom>
          <a:noFill/>
        </p:spPr>
        <p:txBody>
          <a:bodyPr wrap="none" rtlCol="0">
            <a:spAutoFit/>
          </a:bodyPr>
          <a:lstStyle/>
          <a:p>
            <a:r>
              <a:rPr lang="en-US" sz="985" dirty="0">
                <a:solidFill>
                  <a:schemeClr val="bg1"/>
                </a:solidFill>
              </a:rPr>
              <a:t>SAAVUTETTAVA</a:t>
            </a:r>
          </a:p>
        </p:txBody>
      </p:sp>
      <p:sp>
        <p:nvSpPr>
          <p:cNvPr id="9" name="TextBox 8"/>
          <p:cNvSpPr txBox="1"/>
          <p:nvPr/>
        </p:nvSpPr>
        <p:spPr>
          <a:xfrm>
            <a:off x="1711150" y="3169277"/>
            <a:ext cx="1095172" cy="243913"/>
          </a:xfrm>
          <a:prstGeom prst="rect">
            <a:avLst/>
          </a:prstGeom>
          <a:noFill/>
        </p:spPr>
        <p:txBody>
          <a:bodyPr wrap="none" rtlCol="0">
            <a:spAutoFit/>
          </a:bodyPr>
          <a:lstStyle/>
          <a:p>
            <a:r>
              <a:rPr lang="en-US" sz="985" dirty="0">
                <a:solidFill>
                  <a:schemeClr val="bg1"/>
                </a:solidFill>
              </a:rPr>
              <a:t>YHTEENTOIMIVA</a:t>
            </a:r>
          </a:p>
        </p:txBody>
      </p:sp>
      <p:sp>
        <p:nvSpPr>
          <p:cNvPr id="10" name="TextBox 9"/>
          <p:cNvSpPr txBox="1"/>
          <p:nvPr/>
        </p:nvSpPr>
        <p:spPr>
          <a:xfrm>
            <a:off x="1783108" y="4130546"/>
            <a:ext cx="893193" cy="395493"/>
          </a:xfrm>
          <a:prstGeom prst="rect">
            <a:avLst/>
          </a:prstGeom>
          <a:noFill/>
        </p:spPr>
        <p:txBody>
          <a:bodyPr wrap="none" rtlCol="0">
            <a:spAutoFit/>
          </a:bodyPr>
          <a:lstStyle/>
          <a:p>
            <a:r>
              <a:rPr lang="en-US" sz="985" dirty="0">
                <a:solidFill>
                  <a:schemeClr val="bg1"/>
                </a:solidFill>
              </a:rPr>
              <a:t>UUDELLEEN-</a:t>
            </a:r>
          </a:p>
          <a:p>
            <a:r>
              <a:rPr lang="en-US" sz="985" dirty="0">
                <a:solidFill>
                  <a:schemeClr val="bg1"/>
                </a:solidFill>
              </a:rPr>
              <a:t>KÄYTETTÄVÄ</a:t>
            </a:r>
          </a:p>
        </p:txBody>
      </p:sp>
      <p:sp>
        <p:nvSpPr>
          <p:cNvPr id="12" name="Can 11"/>
          <p:cNvSpPr/>
          <p:nvPr/>
        </p:nvSpPr>
        <p:spPr>
          <a:xfrm>
            <a:off x="339365" y="221024"/>
            <a:ext cx="376491" cy="357092"/>
          </a:xfrm>
          <a:prstGeom prst="can">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4368" tIns="32184" rIns="64368" bIns="32184" numCol="1" spcCol="0" rtlCol="0" fromWordArt="0" anchor="ctr" anchorCtr="0" forceAA="0" compatLnSpc="1">
            <a:prstTxWarp prst="textNoShape">
              <a:avLst/>
            </a:prstTxWarp>
            <a:noAutofit/>
          </a:bodyPr>
          <a:lstStyle/>
          <a:p>
            <a:pPr algn="ctr"/>
            <a:endParaRPr lang="en-US"/>
          </a:p>
        </p:txBody>
      </p:sp>
      <p:pic>
        <p:nvPicPr>
          <p:cNvPr id="2" name="Picture 1" descr="File:Simpleicons Business note-paper-symbol-with-text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5911" y="2530152"/>
            <a:ext cx="883038" cy="883038"/>
          </a:xfrm>
          <a:prstGeom prst="rect">
            <a:avLst/>
          </a:prstGeom>
        </p:spPr>
      </p:pic>
      <p:pic>
        <p:nvPicPr>
          <p:cNvPr id="14" name="Picture 13" descr="Digital object identifier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9447" y="299697"/>
            <a:ext cx="932633" cy="932633"/>
          </a:xfrm>
          <a:prstGeom prst="rect">
            <a:avLst/>
          </a:prstGeom>
        </p:spPr>
      </p:pic>
      <p:pic>
        <p:nvPicPr>
          <p:cNvPr id="15" name="Picture 14" descr="etymology - Why do we refer to the &quot;yellow pages ..."/>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81297" y="347073"/>
            <a:ext cx="1291878" cy="860391"/>
          </a:xfrm>
          <a:prstGeom prst="rect">
            <a:avLst/>
          </a:prstGeom>
        </p:spPr>
      </p:pic>
      <p:pic>
        <p:nvPicPr>
          <p:cNvPr id="16" name="Picture 15" descr="Writing Hand Silhouette Free Stock Photo - Public Domain ..."/>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7671" y="299697"/>
            <a:ext cx="822021" cy="822021"/>
          </a:xfrm>
          <a:prstGeom prst="rect">
            <a:avLst/>
          </a:prstGeom>
        </p:spPr>
      </p:pic>
      <p:pic>
        <p:nvPicPr>
          <p:cNvPr id="17" name="Picture 16" descr="Digital object identifier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1191" y="1348479"/>
            <a:ext cx="999558" cy="999558"/>
          </a:xfrm>
          <a:prstGeom prst="rect">
            <a:avLst/>
          </a:prstGeom>
        </p:spPr>
      </p:pic>
      <p:pic>
        <p:nvPicPr>
          <p:cNvPr id="18" name="Picture 17" descr="Tombstone icon, SVG and PNG | Game-icons.ne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4804" y="1425265"/>
            <a:ext cx="922772" cy="92277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00310" y="1382670"/>
            <a:ext cx="1559791" cy="926772"/>
          </a:xfrm>
          <a:prstGeom prst="rect">
            <a:avLst/>
          </a:prstGeom>
        </p:spPr>
      </p:pic>
      <p:pic>
        <p:nvPicPr>
          <p:cNvPr id="20" name="Picture 19" descr="Writing Hand Silhouette Free Stock Photo - Public Domain ..."/>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6225" y="3667429"/>
            <a:ext cx="822021" cy="822021"/>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41054" y="3586157"/>
            <a:ext cx="984564" cy="984564"/>
          </a:xfrm>
          <a:prstGeom prst="rect">
            <a:avLst/>
          </a:prstGeom>
        </p:spPr>
      </p:pic>
    </p:spTree>
    <p:extLst>
      <p:ext uri="{BB962C8B-B14F-4D97-AF65-F5344CB8AC3E}">
        <p14:creationId xmlns:p14="http://schemas.microsoft.com/office/powerpoint/2010/main" val="218691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157"/>
            <a:ext cx="7742238" cy="803275"/>
          </a:xfrm>
        </p:spPr>
        <p:txBody>
          <a:bodyPr/>
          <a:lstStyle/>
          <a:p>
            <a:r>
              <a:rPr lang="fi-FI" dirty="0"/>
              <a:t>Mitä on metadata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2356" y="1404938"/>
            <a:ext cx="6169025" cy="3084512"/>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18</a:t>
            </a:fld>
            <a:endParaRPr lang="en-US" dirty="0"/>
          </a:p>
        </p:txBody>
      </p:sp>
      <p:sp>
        <p:nvSpPr>
          <p:cNvPr id="6" name="Heart 5"/>
          <p:cNvSpPr/>
          <p:nvPr/>
        </p:nvSpPr>
        <p:spPr>
          <a:xfrm rot="20113391">
            <a:off x="381843" y="961023"/>
            <a:ext cx="2428155" cy="2426607"/>
          </a:xfrm>
          <a:prstGeom prst="heart">
            <a:avLst/>
          </a:prstGeom>
          <a:solidFill>
            <a:schemeClr val="accent2">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7" name="TextBox 6"/>
          <p:cNvSpPr txBox="1"/>
          <p:nvPr/>
        </p:nvSpPr>
        <p:spPr>
          <a:xfrm rot="20291193">
            <a:off x="782687" y="1506807"/>
            <a:ext cx="1859536" cy="1200329"/>
          </a:xfrm>
          <a:prstGeom prst="rect">
            <a:avLst/>
          </a:prstGeom>
          <a:noFill/>
        </p:spPr>
        <p:txBody>
          <a:bodyPr wrap="square" rtlCol="0">
            <a:spAutoFit/>
          </a:bodyPr>
          <a:lstStyle/>
          <a:p>
            <a:r>
              <a:rPr lang="fi-FI" dirty="0"/>
              <a:t>”Metadata on rakkauskirje tulevaisuuteen.” – Jason Scott</a:t>
            </a:r>
          </a:p>
        </p:txBody>
      </p:sp>
      <p:sp>
        <p:nvSpPr>
          <p:cNvPr id="8" name="Rectangle 7"/>
          <p:cNvSpPr/>
          <p:nvPr/>
        </p:nvSpPr>
        <p:spPr>
          <a:xfrm>
            <a:off x="626248" y="3710713"/>
            <a:ext cx="2186108" cy="507831"/>
          </a:xfrm>
          <a:prstGeom prst="rect">
            <a:avLst/>
          </a:prstGeom>
        </p:spPr>
        <p:txBody>
          <a:bodyPr wrap="square">
            <a:spAutoFit/>
          </a:bodyPr>
          <a:lstStyle/>
          <a:p>
            <a:r>
              <a:rPr lang="fi-FI" sz="900" dirty="0">
                <a:solidFill>
                  <a:srgbClr val="D0DCED"/>
                </a:solidFill>
              </a:rPr>
              <a:t>Lähde: https://www.ontotext.com/knowledgehub/fundamentals/metadata-fundamental/</a:t>
            </a:r>
          </a:p>
        </p:txBody>
      </p:sp>
    </p:spTree>
    <p:extLst>
      <p:ext uri="{BB962C8B-B14F-4D97-AF65-F5344CB8AC3E}">
        <p14:creationId xmlns:p14="http://schemas.microsoft.com/office/powerpoint/2010/main" val="20287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AF2BF65-B844-A84A-93B0-7324BF97B9CC}" type="slidenum">
              <a:rPr lang="en-US" smtClean="0"/>
              <a:pPr>
                <a:defRPr/>
              </a:pPr>
              <a:t>19</a:t>
            </a:fld>
            <a:endParaRPr lang="en-US" dirty="0"/>
          </a:p>
        </p:txBody>
      </p:sp>
      <p:pic>
        <p:nvPicPr>
          <p:cNvPr id="6" name="Picture 5"/>
          <p:cNvPicPr>
            <a:picLocks noChangeAspect="1"/>
          </p:cNvPicPr>
          <p:nvPr/>
        </p:nvPicPr>
        <p:blipFill rotWithShape="1">
          <a:blip r:embed="rId3"/>
          <a:srcRect b="60293"/>
          <a:stretch/>
        </p:blipFill>
        <p:spPr>
          <a:xfrm>
            <a:off x="562557" y="576690"/>
            <a:ext cx="7636881" cy="3827168"/>
          </a:xfrm>
          <a:prstGeom prst="rect">
            <a:avLst/>
          </a:prstGeom>
        </p:spPr>
      </p:pic>
    </p:spTree>
    <p:extLst>
      <p:ext uri="{BB962C8B-B14F-4D97-AF65-F5344CB8AC3E}">
        <p14:creationId xmlns:p14="http://schemas.microsoft.com/office/powerpoint/2010/main" val="338035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73B4-0763-481B-B6F7-210E86BB09B0}"/>
              </a:ext>
            </a:extLst>
          </p:cNvPr>
          <p:cNvSpPr>
            <a:spLocks noGrp="1"/>
          </p:cNvSpPr>
          <p:nvPr>
            <p:ph type="title"/>
          </p:nvPr>
        </p:nvSpPr>
        <p:spPr/>
        <p:txBody>
          <a:bodyPr/>
          <a:lstStyle/>
          <a:p>
            <a:r>
              <a:rPr lang="fi-FI" dirty="0"/>
              <a:t>Ohjelma</a:t>
            </a:r>
          </a:p>
        </p:txBody>
      </p:sp>
      <p:sp>
        <p:nvSpPr>
          <p:cNvPr id="3" name="Content Placeholder 2">
            <a:extLst>
              <a:ext uri="{FF2B5EF4-FFF2-40B4-BE49-F238E27FC236}">
                <a16:creationId xmlns:a16="http://schemas.microsoft.com/office/drawing/2014/main" id="{A6BE97B7-E20D-4ABB-9DD3-75A8FC62D471}"/>
              </a:ext>
            </a:extLst>
          </p:cNvPr>
          <p:cNvSpPr>
            <a:spLocks noGrp="1"/>
          </p:cNvSpPr>
          <p:nvPr>
            <p:ph idx="1"/>
          </p:nvPr>
        </p:nvSpPr>
        <p:spPr>
          <a:xfrm>
            <a:off x="457200" y="1127125"/>
            <a:ext cx="6169025" cy="3524250"/>
          </a:xfrm>
        </p:spPr>
        <p:txBody>
          <a:bodyPr/>
          <a:lstStyle/>
          <a:p>
            <a:r>
              <a:rPr lang="fi-FI" sz="1400" dirty="0"/>
              <a:t>9:30-10:15 		Datanhallinta ja sen merkitys, </a:t>
            </a:r>
            <a:r>
              <a:rPr lang="fi-FI" sz="1400" dirty="0" err="1"/>
              <a:t>CSC:n</a:t>
            </a:r>
            <a:r>
              <a:rPr lang="fi-FI" sz="1400" dirty="0"/>
              <a:t> palvelut TKI-projektin 					elinkaaren eri vaiheissa </a:t>
            </a:r>
          </a:p>
          <a:p>
            <a:r>
              <a:rPr lang="fi-FI" sz="1400" dirty="0"/>
              <a:t>10:15-11:30 		</a:t>
            </a:r>
            <a:r>
              <a:rPr lang="fi-FI" sz="1400" dirty="0" err="1"/>
              <a:t>Fairdata</a:t>
            </a:r>
            <a:r>
              <a:rPr lang="fi-FI" sz="1400" dirty="0"/>
              <a:t>-osuus</a:t>
            </a:r>
          </a:p>
          <a:p>
            <a:r>
              <a:rPr lang="fi-FI" sz="1400" dirty="0"/>
              <a:t>11:30-12:30 	Lounas</a:t>
            </a:r>
          </a:p>
          <a:p>
            <a:r>
              <a:rPr lang="fi-FI" sz="1400" dirty="0"/>
              <a:t>12:30-13:10 		</a:t>
            </a:r>
            <a:r>
              <a:rPr lang="fi-FI" sz="1400" dirty="0" err="1"/>
              <a:t>ePouta</a:t>
            </a:r>
            <a:r>
              <a:rPr lang="fi-FI" sz="1400" dirty="0"/>
              <a:t> ja muut arkaluonteisen datan palvelut</a:t>
            </a:r>
          </a:p>
          <a:p>
            <a:r>
              <a:rPr lang="fi-FI" sz="1400" dirty="0"/>
              <a:t>13:10-13:50 		</a:t>
            </a:r>
            <a:r>
              <a:rPr lang="fi-FI" sz="1400" dirty="0" err="1"/>
              <a:t>CSC:n</a:t>
            </a:r>
            <a:r>
              <a:rPr lang="fi-FI" sz="1400" dirty="0"/>
              <a:t> laskentaympäristö</a:t>
            </a:r>
          </a:p>
          <a:p>
            <a:r>
              <a:rPr lang="fi-FI" sz="1400" dirty="0"/>
              <a:t>13:50-14:00 	Tauko</a:t>
            </a:r>
          </a:p>
          <a:p>
            <a:r>
              <a:rPr lang="fi-FI" sz="1400" dirty="0"/>
              <a:t>14:00-14:30 	Yhteistyötä tukeva palvelu - Eduuni</a:t>
            </a:r>
          </a:p>
          <a:p>
            <a:r>
              <a:rPr lang="fi-FI" sz="1400" dirty="0"/>
              <a:t>14:30-14:45	 	Funet </a:t>
            </a:r>
            <a:r>
              <a:rPr lang="fi-FI" sz="1400" dirty="0" err="1"/>
              <a:t>FileSender</a:t>
            </a:r>
            <a:endParaRPr lang="fi-FI" sz="1400" dirty="0"/>
          </a:p>
          <a:p>
            <a:r>
              <a:rPr lang="fi-FI" sz="1400" dirty="0"/>
              <a:t>14:45- n.15:00 	Keskustelua ja kysymyksiä, kysymykset jokaisen esityksen 					jälkeen </a:t>
            </a:r>
            <a:r>
              <a:rPr lang="fi-FI" sz="1400" dirty="0" err="1"/>
              <a:t>chat</a:t>
            </a:r>
            <a:r>
              <a:rPr lang="fi-FI" sz="1400" dirty="0"/>
              <a:t> + </a:t>
            </a:r>
            <a:r>
              <a:rPr lang="fi-FI" sz="1400" dirty="0" err="1"/>
              <a:t>raise</a:t>
            </a:r>
            <a:r>
              <a:rPr lang="fi-FI" sz="1400" dirty="0"/>
              <a:t> </a:t>
            </a:r>
            <a:r>
              <a:rPr lang="fi-FI" sz="1400" dirty="0" err="1"/>
              <a:t>hand</a:t>
            </a:r>
            <a:r>
              <a:rPr lang="fi-FI" sz="1400" dirty="0"/>
              <a:t> -toiminto</a:t>
            </a:r>
          </a:p>
          <a:p>
            <a:endParaRPr lang="fi-FI" dirty="0"/>
          </a:p>
        </p:txBody>
      </p:sp>
      <p:sp>
        <p:nvSpPr>
          <p:cNvPr id="4" name="Slide Number Placeholder 3">
            <a:extLst>
              <a:ext uri="{FF2B5EF4-FFF2-40B4-BE49-F238E27FC236}">
                <a16:creationId xmlns:a16="http://schemas.microsoft.com/office/drawing/2014/main" id="{42D09D68-4BBD-4C51-8ACB-AEAA886807C2}"/>
              </a:ext>
            </a:extLst>
          </p:cNvPr>
          <p:cNvSpPr>
            <a:spLocks noGrp="1"/>
          </p:cNvSpPr>
          <p:nvPr>
            <p:ph type="sldNum" sz="quarter" idx="12"/>
          </p:nvPr>
        </p:nvSpPr>
        <p:spPr/>
        <p:txBody>
          <a:bodyPr/>
          <a:lstStyle/>
          <a:p>
            <a:pPr marL="0" marR="0" lvl="0" indent="0" algn="l" defTabSz="457012" rtl="0" eaLnBrk="1" fontAlgn="auto" latinLnBrk="0" hangingPunct="1">
              <a:lnSpc>
                <a:spcPct val="100000"/>
              </a:lnSpc>
              <a:spcBef>
                <a:spcPts val="0"/>
              </a:spcBef>
              <a:spcAft>
                <a:spcPts val="0"/>
              </a:spcAft>
              <a:buClrTx/>
              <a:buSzTx/>
              <a:buFontTx/>
              <a:buNone/>
              <a:tabLst/>
              <a:defRPr/>
            </a:pPr>
            <a:fld id="{D41975A3-2E4D-4F46-A85A-D5B41899487D}" type="slidenum">
              <a:rPr kumimoji="0" lang="en-US" sz="700" b="0" i="0" u="none" strike="noStrike" kern="1200" cap="none" spc="0" normalizeH="0" baseline="0" noProof="0" smtClean="0">
                <a:ln>
                  <a:noFill/>
                </a:ln>
                <a:solidFill>
                  <a:srgbClr val="5E6971">
                    <a:lumMod val="75000"/>
                  </a:srgbClr>
                </a:solidFill>
                <a:effectLst/>
                <a:uLnTx/>
                <a:uFillTx/>
                <a:latin typeface="Corbel"/>
                <a:ea typeface="+mn-ea"/>
              </a:rPr>
              <a:pPr marL="0" marR="0" lvl="0" indent="0" algn="l" defTabSz="457012"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5E6971">
                  <a:lumMod val="75000"/>
                </a:srgbClr>
              </a:solidFill>
              <a:effectLst/>
              <a:uLnTx/>
              <a:uFillTx/>
              <a:latin typeface="Corbel"/>
              <a:ea typeface="+mn-ea"/>
            </a:endParaRPr>
          </a:p>
        </p:txBody>
      </p:sp>
    </p:spTree>
    <p:extLst>
      <p:ext uri="{BB962C8B-B14F-4D97-AF65-F5344CB8AC3E}">
        <p14:creationId xmlns:p14="http://schemas.microsoft.com/office/powerpoint/2010/main" val="1258258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63" y="1932391"/>
            <a:ext cx="2040899" cy="128224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252" b="0" i="0" u="none" strike="noStrike" kern="1200" cap="none" spc="0" normalizeH="0" baseline="0" noProof="0">
              <a:ln>
                <a:noFill/>
              </a:ln>
              <a:solidFill>
                <a:srgbClr val="006778"/>
              </a:solidFill>
              <a:effectLst/>
              <a:uLnTx/>
              <a:uFillTx/>
              <a:latin typeface="Candara"/>
              <a:ea typeface="+mn-ea"/>
              <a:cs typeface="+mn-cs"/>
            </a:endParaRPr>
          </a:p>
        </p:txBody>
      </p:sp>
      <p:sp>
        <p:nvSpPr>
          <p:cNvPr id="5" name="Can 4"/>
          <p:cNvSpPr/>
          <p:nvPr/>
        </p:nvSpPr>
        <p:spPr>
          <a:xfrm>
            <a:off x="1492279" y="3553250"/>
            <a:ext cx="1160421" cy="84880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52" b="0" i="0" u="none" strike="noStrike" kern="1200" cap="none" spc="0" normalizeH="0" baseline="0" noProof="0" dirty="0">
                <a:ln>
                  <a:noFill/>
                </a:ln>
                <a:solidFill>
                  <a:srgbClr val="FFFFFF"/>
                </a:solidFill>
                <a:effectLst/>
                <a:uLnTx/>
                <a:uFillTx/>
                <a:latin typeface="Candara"/>
                <a:ea typeface="+mn-ea"/>
                <a:cs typeface="+mn-cs"/>
              </a:rPr>
              <a:t>Data catalog</a:t>
            </a:r>
          </a:p>
        </p:txBody>
      </p:sp>
      <p:sp>
        <p:nvSpPr>
          <p:cNvPr id="6" name="Can 5"/>
          <p:cNvSpPr/>
          <p:nvPr/>
        </p:nvSpPr>
        <p:spPr>
          <a:xfrm>
            <a:off x="1635389" y="803974"/>
            <a:ext cx="1011362" cy="804598"/>
          </a:xfrm>
          <a:prstGeom prst="can">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8" b="0" i="0" u="none" strike="noStrike" kern="1200" cap="none" spc="0" normalizeH="0" baseline="0" noProof="0" dirty="0">
                <a:ln>
                  <a:noFill/>
                </a:ln>
                <a:solidFill>
                  <a:srgbClr val="006778"/>
                </a:solidFill>
                <a:effectLst/>
                <a:uLnTx/>
                <a:uFillTx/>
                <a:latin typeface="Candara"/>
                <a:ea typeface="+mn-ea"/>
                <a:cs typeface="+mn-cs"/>
              </a:rPr>
              <a:t>Resolver</a:t>
            </a:r>
          </a:p>
        </p:txBody>
      </p:sp>
      <p:cxnSp>
        <p:nvCxnSpPr>
          <p:cNvPr id="8" name="Straight Arrow Connector 7"/>
          <p:cNvCxnSpPr/>
          <p:nvPr/>
        </p:nvCxnSpPr>
        <p:spPr>
          <a:xfrm flipV="1">
            <a:off x="1012284" y="1608572"/>
            <a:ext cx="623106" cy="865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73523" y="1608572"/>
            <a:ext cx="0" cy="19301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ounded Rectangular Callout 10"/>
          <p:cNvSpPr/>
          <p:nvPr/>
        </p:nvSpPr>
        <p:spPr>
          <a:xfrm>
            <a:off x="384832" y="2582542"/>
            <a:ext cx="925459" cy="632089"/>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52" b="0" i="0" u="none" strike="noStrike" kern="1200" cap="none" spc="0" normalizeH="0" baseline="0" noProof="0" dirty="0">
                <a:ln>
                  <a:noFill/>
                </a:ln>
                <a:solidFill>
                  <a:srgbClr val="006778"/>
                </a:solidFill>
                <a:effectLst/>
                <a:uLnTx/>
                <a:uFillTx/>
                <a:latin typeface="Candara"/>
                <a:ea typeface="+mn-ea"/>
                <a:cs typeface="+mn-cs"/>
              </a:rPr>
              <a:t>PID</a:t>
            </a:r>
          </a:p>
        </p:txBody>
      </p:sp>
      <p:cxnSp>
        <p:nvCxnSpPr>
          <p:cNvPr id="13" name="Straight Arrow Connector 12"/>
          <p:cNvCxnSpPr/>
          <p:nvPr/>
        </p:nvCxnSpPr>
        <p:spPr>
          <a:xfrm flipV="1">
            <a:off x="2715190" y="3350396"/>
            <a:ext cx="409073" cy="326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descr="zenod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324" y="2005128"/>
            <a:ext cx="1861447" cy="1154825"/>
          </a:xfrm>
          <a:prstGeom prst="rect">
            <a:avLst/>
          </a:prstGeom>
        </p:spPr>
      </p:pic>
      <p:cxnSp>
        <p:nvCxnSpPr>
          <p:cNvPr id="16" name="Straight Arrow Connector 15"/>
          <p:cNvCxnSpPr/>
          <p:nvPr/>
        </p:nvCxnSpPr>
        <p:spPr>
          <a:xfrm flipV="1">
            <a:off x="5256796" y="1517518"/>
            <a:ext cx="912082" cy="487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256796" y="2230376"/>
            <a:ext cx="1246042" cy="2438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278261" y="2879587"/>
            <a:ext cx="1047200" cy="118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256796" y="3214631"/>
            <a:ext cx="704211" cy="677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Folded Corner 25"/>
          <p:cNvSpPr/>
          <p:nvPr/>
        </p:nvSpPr>
        <p:spPr>
          <a:xfrm>
            <a:off x="6325461" y="1046708"/>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252" b="0" i="0" u="none" strike="noStrike" kern="1200" cap="none" spc="0" normalizeH="0" baseline="0" noProof="0">
              <a:ln>
                <a:noFill/>
              </a:ln>
              <a:solidFill>
                <a:srgbClr val="FFFFFF"/>
              </a:solidFill>
              <a:effectLst/>
              <a:uLnTx/>
              <a:uFillTx/>
              <a:latin typeface="Candara"/>
              <a:ea typeface="+mn-ea"/>
              <a:cs typeface="+mn-cs"/>
            </a:endParaRPr>
          </a:p>
        </p:txBody>
      </p:sp>
      <p:sp>
        <p:nvSpPr>
          <p:cNvPr id="28" name="Folded Corner 27"/>
          <p:cNvSpPr/>
          <p:nvPr/>
        </p:nvSpPr>
        <p:spPr>
          <a:xfrm>
            <a:off x="6674418" y="1932392"/>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252" b="0" i="0" u="none" strike="noStrike" kern="1200" cap="none" spc="0" normalizeH="0" baseline="0" noProof="0">
              <a:ln>
                <a:noFill/>
              </a:ln>
              <a:solidFill>
                <a:srgbClr val="FFFFFF"/>
              </a:solidFill>
              <a:effectLst/>
              <a:uLnTx/>
              <a:uFillTx/>
              <a:latin typeface="Candara"/>
              <a:ea typeface="+mn-ea"/>
              <a:cs typeface="+mn-cs"/>
            </a:endParaRPr>
          </a:p>
        </p:txBody>
      </p:sp>
      <p:sp>
        <p:nvSpPr>
          <p:cNvPr id="29" name="Folded Corner 28"/>
          <p:cNvSpPr/>
          <p:nvPr/>
        </p:nvSpPr>
        <p:spPr>
          <a:xfrm>
            <a:off x="6510420" y="2879587"/>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252" b="0" i="0" u="none" strike="noStrike" kern="1200" cap="none" spc="0" normalizeH="0" baseline="0" noProof="0">
              <a:ln>
                <a:noFill/>
              </a:ln>
              <a:solidFill>
                <a:srgbClr val="FFFFFF"/>
              </a:solidFill>
              <a:effectLst/>
              <a:uLnTx/>
              <a:uFillTx/>
              <a:latin typeface="Candara"/>
              <a:ea typeface="+mn-ea"/>
              <a:cs typeface="+mn-cs"/>
            </a:endParaRPr>
          </a:p>
        </p:txBody>
      </p:sp>
      <p:sp>
        <p:nvSpPr>
          <p:cNvPr id="30" name="Folded Corner 29"/>
          <p:cNvSpPr/>
          <p:nvPr/>
        </p:nvSpPr>
        <p:spPr>
          <a:xfrm>
            <a:off x="6085988" y="3882841"/>
            <a:ext cx="559891" cy="470809"/>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252" b="0" i="0" u="none" strike="noStrike" kern="1200" cap="none" spc="0" normalizeH="0" baseline="0" noProof="0">
              <a:ln>
                <a:noFill/>
              </a:ln>
              <a:solidFill>
                <a:srgbClr val="FFFFFF"/>
              </a:solidFill>
              <a:effectLst/>
              <a:uLnTx/>
              <a:uFillTx/>
              <a:latin typeface="Candara"/>
              <a:ea typeface="+mn-ea"/>
              <a:cs typeface="+mn-cs"/>
            </a:endParaRPr>
          </a:p>
        </p:txBody>
      </p:sp>
      <p:sp>
        <p:nvSpPr>
          <p:cNvPr id="31" name="TextBox 30"/>
          <p:cNvSpPr txBox="1"/>
          <p:nvPr/>
        </p:nvSpPr>
        <p:spPr>
          <a:xfrm>
            <a:off x="7070311" y="1046708"/>
            <a:ext cx="1192955" cy="438903"/>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52" b="0" i="0" u="none" strike="noStrike" kern="1200" cap="none" spc="0" normalizeH="0" baseline="0" noProof="0" dirty="0">
                <a:ln>
                  <a:noFill/>
                </a:ln>
                <a:solidFill>
                  <a:srgbClr val="006778"/>
                </a:solidFill>
                <a:effectLst/>
                <a:uLnTx/>
                <a:uFillTx/>
                <a:latin typeface="Candara" charset="0"/>
                <a:ea typeface="ＭＳ Ｐゴシック" charset="0"/>
              </a:rPr>
              <a:t>Data file</a:t>
            </a:r>
          </a:p>
        </p:txBody>
      </p:sp>
      <p:sp>
        <p:nvSpPr>
          <p:cNvPr id="32" name="TextBox 31"/>
          <p:cNvSpPr txBox="1"/>
          <p:nvPr/>
        </p:nvSpPr>
        <p:spPr>
          <a:xfrm>
            <a:off x="7154769" y="2879587"/>
            <a:ext cx="1090363" cy="438903"/>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52" b="0" i="0" u="none" strike="noStrike" kern="1200" cap="none" spc="0" normalizeH="0" baseline="0" noProof="0" dirty="0">
                <a:ln>
                  <a:noFill/>
                </a:ln>
                <a:solidFill>
                  <a:srgbClr val="006778"/>
                </a:solidFill>
                <a:effectLst/>
                <a:uLnTx/>
                <a:uFillTx/>
                <a:latin typeface="Candara" charset="0"/>
                <a:ea typeface="ＭＳ Ｐゴシック" charset="0"/>
              </a:rPr>
              <a:t>License</a:t>
            </a:r>
          </a:p>
        </p:txBody>
      </p:sp>
      <p:sp>
        <p:nvSpPr>
          <p:cNvPr id="33" name="TextBox 32"/>
          <p:cNvSpPr txBox="1"/>
          <p:nvPr/>
        </p:nvSpPr>
        <p:spPr>
          <a:xfrm>
            <a:off x="6925239" y="3667686"/>
            <a:ext cx="1863011" cy="78547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52" b="0" i="0" u="none" strike="noStrike" kern="1200" cap="none" spc="0" normalizeH="0" baseline="0" noProof="0" dirty="0">
                <a:ln>
                  <a:noFill/>
                </a:ln>
                <a:solidFill>
                  <a:srgbClr val="006778"/>
                </a:solidFill>
                <a:effectLst/>
                <a:uLnTx/>
                <a:uFillTx/>
                <a:latin typeface="Candara" charset="0"/>
                <a:ea typeface="ＭＳ Ｐゴシック" charset="0"/>
              </a:rPr>
              <a:t>Configuration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52" b="0" i="0" u="none" strike="noStrike" kern="1200" cap="none" spc="0" normalizeH="0" baseline="0" noProof="0" dirty="0">
                <a:ln>
                  <a:noFill/>
                </a:ln>
                <a:solidFill>
                  <a:srgbClr val="006778"/>
                </a:solidFill>
                <a:effectLst/>
                <a:uLnTx/>
                <a:uFillTx/>
                <a:latin typeface="Candara" charset="0"/>
                <a:ea typeface="ＭＳ Ｐゴシック" charset="0"/>
              </a:rPr>
              <a:t> file</a:t>
            </a:r>
          </a:p>
        </p:txBody>
      </p:sp>
      <p:sp>
        <p:nvSpPr>
          <p:cNvPr id="34" name="TextBox 33"/>
          <p:cNvSpPr txBox="1"/>
          <p:nvPr/>
        </p:nvSpPr>
        <p:spPr>
          <a:xfrm>
            <a:off x="7308153" y="1986650"/>
            <a:ext cx="1253869" cy="438903"/>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52" b="0" i="0" u="none" strike="noStrike" kern="1200" cap="none" spc="0" normalizeH="0" baseline="0" noProof="0" dirty="0">
                <a:ln>
                  <a:noFill/>
                </a:ln>
                <a:solidFill>
                  <a:srgbClr val="006778"/>
                </a:solidFill>
                <a:effectLst/>
                <a:uLnTx/>
                <a:uFillTx/>
                <a:latin typeface="Candara" charset="0"/>
                <a:ea typeface="ＭＳ Ｐゴシック" charset="0"/>
              </a:rPr>
              <a:t>Read me</a:t>
            </a:r>
          </a:p>
        </p:txBody>
      </p:sp>
      <p:sp>
        <p:nvSpPr>
          <p:cNvPr id="3" name="TextBox 2"/>
          <p:cNvSpPr txBox="1"/>
          <p:nvPr/>
        </p:nvSpPr>
        <p:spPr>
          <a:xfrm>
            <a:off x="2803334" y="707303"/>
            <a:ext cx="3282653" cy="64633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778"/>
                </a:solidFill>
                <a:effectLst/>
                <a:uLnTx/>
                <a:uFillTx/>
                <a:latin typeface="Candara" charset="0"/>
                <a:ea typeface="ＭＳ Ｐゴシック" charset="0"/>
              </a:rPr>
              <a:t>Persistent identifiers are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778"/>
                </a:solidFill>
                <a:effectLst/>
                <a:uLnTx/>
                <a:uFillTx/>
                <a:latin typeface="Candara" charset="0"/>
                <a:ea typeface="ＭＳ Ｐゴシック" charset="0"/>
              </a:rPr>
              <a:t> 		necessary for science</a:t>
            </a:r>
          </a:p>
        </p:txBody>
      </p:sp>
      <p:pic>
        <p:nvPicPr>
          <p:cNvPr id="2" name="Picture 1"/>
          <p:cNvPicPr>
            <a:picLocks noChangeAspect="1"/>
          </p:cNvPicPr>
          <p:nvPr/>
        </p:nvPicPr>
        <p:blipFill>
          <a:blip r:embed="rId4"/>
          <a:stretch>
            <a:fillRect/>
          </a:stretch>
        </p:blipFill>
        <p:spPr>
          <a:xfrm>
            <a:off x="377522" y="2526068"/>
            <a:ext cx="932769" cy="932769"/>
          </a:xfrm>
          <a:prstGeom prst="rect">
            <a:avLst/>
          </a:prstGeom>
        </p:spPr>
      </p:pic>
      <p:pic>
        <p:nvPicPr>
          <p:cNvPr id="7" name="Picture 6"/>
          <p:cNvPicPr>
            <a:picLocks noChangeAspect="1"/>
          </p:cNvPicPr>
          <p:nvPr/>
        </p:nvPicPr>
        <p:blipFill>
          <a:blip r:embed="rId5"/>
          <a:stretch>
            <a:fillRect/>
          </a:stretch>
        </p:blipFill>
        <p:spPr>
          <a:xfrm>
            <a:off x="1534147" y="584748"/>
            <a:ext cx="1207113" cy="932769"/>
          </a:xfrm>
          <a:prstGeom prst="rect">
            <a:avLst/>
          </a:prstGeom>
        </p:spPr>
      </p:pic>
    </p:spTree>
    <p:extLst>
      <p:ext uri="{BB962C8B-B14F-4D97-AF65-F5344CB8AC3E}">
        <p14:creationId xmlns:p14="http://schemas.microsoft.com/office/powerpoint/2010/main" val="14191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A1CD86-9EC8-42BF-8CE4-6F0A49886400}"/>
              </a:ext>
            </a:extLst>
          </p:cNvPr>
          <p:cNvSpPr>
            <a:spLocks noGrp="1"/>
          </p:cNvSpPr>
          <p:nvPr>
            <p:ph type="title"/>
          </p:nvPr>
        </p:nvSpPr>
        <p:spPr/>
        <p:txBody>
          <a:bodyPr/>
          <a:lstStyle/>
          <a:p>
            <a:r>
              <a:rPr lang="fi-FI" dirty="0"/>
              <a:t>Yleiset tiedostomuodot</a:t>
            </a:r>
          </a:p>
        </p:txBody>
      </p:sp>
      <p:sp>
        <p:nvSpPr>
          <p:cNvPr id="4" name="Dian numeron paikkamerkki 3">
            <a:extLst>
              <a:ext uri="{FF2B5EF4-FFF2-40B4-BE49-F238E27FC236}">
                <a16:creationId xmlns:a16="http://schemas.microsoft.com/office/drawing/2014/main" id="{FD9286A8-8216-439E-87C2-FBECB37C82FE}"/>
              </a:ext>
            </a:extLst>
          </p:cNvPr>
          <p:cNvSpPr>
            <a:spLocks noGrp="1"/>
          </p:cNvSpPr>
          <p:nvPr>
            <p:ph type="sldNum" sz="quarter" idx="12"/>
          </p:nvPr>
        </p:nvSpPr>
        <p:spPr/>
        <p:txBody>
          <a:bodyPr/>
          <a:lstStyle/>
          <a:p>
            <a:pPr marL="0" marR="0" lvl="0" indent="0" algn="l" defTabSz="457012" rtl="0" eaLnBrk="1" fontAlgn="auto" latinLnBrk="0" hangingPunct="1">
              <a:lnSpc>
                <a:spcPct val="100000"/>
              </a:lnSpc>
              <a:spcBef>
                <a:spcPts val="0"/>
              </a:spcBef>
              <a:spcAft>
                <a:spcPts val="0"/>
              </a:spcAft>
              <a:buClrTx/>
              <a:buSzTx/>
              <a:buFontTx/>
              <a:buNone/>
              <a:tabLst/>
              <a:defRPr/>
            </a:pPr>
            <a:fld id="{EAF2BF65-B844-A84A-93B0-7324BF97B9CC}" type="slidenum">
              <a:rPr kumimoji="0" lang="en-US" sz="700" b="0" i="0" u="none" strike="noStrike" kern="1200" cap="none" spc="0" normalizeH="0" baseline="0" noProof="0" smtClean="0">
                <a:ln>
                  <a:noFill/>
                </a:ln>
                <a:solidFill>
                  <a:srgbClr val="5E6971">
                    <a:lumMod val="75000"/>
                  </a:srgbClr>
                </a:solidFill>
                <a:effectLst/>
                <a:uLnTx/>
                <a:uFillTx/>
                <a:latin typeface="Corbel"/>
                <a:ea typeface="+mn-ea"/>
              </a:rPr>
              <a:pPr marL="0" marR="0" lvl="0" indent="0" algn="l" defTabSz="457012" rtl="0" eaLnBrk="1" fontAlgn="auto" latinLnBrk="0" hangingPunct="1">
                <a:lnSpc>
                  <a:spcPct val="100000"/>
                </a:lnSpc>
                <a:spcBef>
                  <a:spcPts val="0"/>
                </a:spcBef>
                <a:spcAft>
                  <a:spcPts val="0"/>
                </a:spcAft>
                <a:buClrTx/>
                <a:buSzTx/>
                <a:buFontTx/>
                <a:buNone/>
                <a:tabLst/>
                <a:defRPr/>
              </a:pPr>
              <a:t>21</a:t>
            </a:fld>
            <a:endParaRPr kumimoji="0" lang="en-US" sz="700" b="0" i="0" u="none" strike="noStrike" kern="1200" cap="none" spc="0" normalizeH="0" baseline="0" noProof="0" dirty="0">
              <a:ln>
                <a:noFill/>
              </a:ln>
              <a:solidFill>
                <a:srgbClr val="5E6971">
                  <a:lumMod val="75000"/>
                </a:srgbClr>
              </a:solidFill>
              <a:effectLst/>
              <a:uLnTx/>
              <a:uFillTx/>
              <a:latin typeface="Corbel"/>
              <a:ea typeface="+mn-ea"/>
            </a:endParaRPr>
          </a:p>
        </p:txBody>
      </p:sp>
      <p:pic>
        <p:nvPicPr>
          <p:cNvPr id="5" name="Picture 4">
            <a:extLst>
              <a:ext uri="{FF2B5EF4-FFF2-40B4-BE49-F238E27FC236}">
                <a16:creationId xmlns:a16="http://schemas.microsoft.com/office/drawing/2014/main" id="{5F57640E-950E-46F3-B493-AF88CEA9FE17}"/>
              </a:ext>
            </a:extLst>
          </p:cNvPr>
          <p:cNvPicPr>
            <a:picLocks noChangeAspect="1"/>
          </p:cNvPicPr>
          <p:nvPr/>
        </p:nvPicPr>
        <p:blipFill>
          <a:blip r:embed="rId2"/>
          <a:stretch>
            <a:fillRect/>
          </a:stretch>
        </p:blipFill>
        <p:spPr>
          <a:xfrm>
            <a:off x="451129" y="1099902"/>
            <a:ext cx="7754379" cy="2627783"/>
          </a:xfrm>
          <a:prstGeom prst="rect">
            <a:avLst/>
          </a:prstGeom>
        </p:spPr>
      </p:pic>
      <p:sp>
        <p:nvSpPr>
          <p:cNvPr id="6" name="Tekstiruutu 5">
            <a:extLst>
              <a:ext uri="{FF2B5EF4-FFF2-40B4-BE49-F238E27FC236}">
                <a16:creationId xmlns:a16="http://schemas.microsoft.com/office/drawing/2014/main" id="{4E352DAA-6702-4133-A2DD-11D0D23ECE22}"/>
              </a:ext>
            </a:extLst>
          </p:cNvPr>
          <p:cNvSpPr txBox="1"/>
          <p:nvPr/>
        </p:nvSpPr>
        <p:spPr>
          <a:xfrm>
            <a:off x="377165" y="3940404"/>
            <a:ext cx="6033155" cy="73866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200" dirty="0" err="1">
                <a:solidFill>
                  <a:srgbClr val="006778"/>
                </a:solidFill>
              </a:rPr>
              <a:t>Lähde</a:t>
            </a:r>
            <a:r>
              <a:rPr kumimoji="0" lang="en-US" sz="1200" b="0" i="0" u="none" strike="noStrike" kern="1200" cap="none" spc="0" normalizeH="0" baseline="0" noProof="0" dirty="0">
                <a:ln>
                  <a:noFill/>
                </a:ln>
                <a:solidFill>
                  <a:srgbClr val="006778"/>
                </a:solidFill>
                <a:effectLst/>
                <a:uLnTx/>
                <a:uFillTx/>
                <a:latin typeface="Candara" charset="0"/>
                <a:ea typeface="ＭＳ Ｐゴシック" charset="0"/>
              </a:rPr>
              <a:t>: FAIR data: an introduction (Sarah Jones, DCC):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6778"/>
                </a:solidFill>
                <a:effectLst/>
                <a:uLnTx/>
                <a:uFillTx/>
                <a:latin typeface="Candara" charset="0"/>
                <a:ea typeface="ＭＳ Ｐゴシック" charset="0"/>
                <a:hlinkClick r:id="rId3"/>
              </a:rPr>
              <a:t>https://library.ust.hk/wp-content/uploads/2019/03/FAIR-data.pdf</a:t>
            </a:r>
            <a:endParaRPr kumimoji="0" lang="en-US" sz="1200" b="0" i="0" u="none" strike="noStrike" kern="1200" cap="none" spc="0" normalizeH="0" baseline="0" noProof="0" dirty="0">
              <a:ln>
                <a:noFill/>
              </a:ln>
              <a:solidFill>
                <a:srgbClr val="006778"/>
              </a:solidFill>
              <a:effectLst/>
              <a:uLnTx/>
              <a:uFillTx/>
              <a:latin typeface="Candara" charset="0"/>
              <a:ea typeface="ＭＳ Ｐゴシック"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srgbClr val="006778"/>
              </a:solidFill>
              <a:effectLst/>
              <a:uLnTx/>
              <a:uFillTx/>
              <a:latin typeface="Candara" charset="0"/>
              <a:ea typeface="ＭＳ Ｐゴシック" charset="0"/>
            </a:endParaRPr>
          </a:p>
        </p:txBody>
      </p:sp>
    </p:spTree>
    <p:extLst>
      <p:ext uri="{BB962C8B-B14F-4D97-AF65-F5344CB8AC3E}">
        <p14:creationId xmlns:p14="http://schemas.microsoft.com/office/powerpoint/2010/main" val="23803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Datanhallinnan tukeminen organisaatiossa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22</a:t>
            </a:fld>
            <a:endParaRPr lang="en-US" dirty="0"/>
          </a:p>
        </p:txBody>
      </p:sp>
      <p:sp>
        <p:nvSpPr>
          <p:cNvPr id="6" name="TextBox 5"/>
          <p:cNvSpPr txBox="1"/>
          <p:nvPr/>
        </p:nvSpPr>
        <p:spPr>
          <a:xfrm>
            <a:off x="2607733" y="742003"/>
            <a:ext cx="948267" cy="1015663"/>
          </a:xfrm>
          <a:prstGeom prst="rect">
            <a:avLst/>
          </a:prstGeom>
          <a:noFill/>
        </p:spPr>
        <p:txBody>
          <a:bodyPr wrap="square" rtlCol="0">
            <a:spAutoFit/>
          </a:bodyPr>
          <a:lstStyle/>
          <a:p>
            <a:r>
              <a:rPr lang="fi-FI" sz="6000" b="1" dirty="0">
                <a:solidFill>
                  <a:schemeClr val="tx1">
                    <a:lumMod val="50000"/>
                  </a:schemeClr>
                </a:solidFill>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60" y="1712298"/>
            <a:ext cx="1267968" cy="126796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05" y="1468703"/>
            <a:ext cx="1608666" cy="8445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538" y="3261515"/>
            <a:ext cx="756358" cy="7563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152" y="3623025"/>
            <a:ext cx="866425" cy="866425"/>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5258" b="23008"/>
          <a:stretch/>
        </p:blipFill>
        <p:spPr>
          <a:xfrm>
            <a:off x="2269169" y="2076279"/>
            <a:ext cx="1676194" cy="1117566"/>
          </a:xfrm>
          <a:prstGeom prst="rect">
            <a:avLst/>
          </a:prstGeom>
        </p:spPr>
      </p:pic>
      <p:cxnSp>
        <p:nvCxnSpPr>
          <p:cNvPr id="16" name="Straight Arrow Connector 15"/>
          <p:cNvCxnSpPr/>
          <p:nvPr/>
        </p:nvCxnSpPr>
        <p:spPr>
          <a:xfrm>
            <a:off x="3781218" y="3110189"/>
            <a:ext cx="702733" cy="298245"/>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949843" y="3110189"/>
            <a:ext cx="93574" cy="49551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781218" y="2202395"/>
            <a:ext cx="702733" cy="287774"/>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057398" y="1643429"/>
            <a:ext cx="0" cy="51107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894728" y="2595856"/>
            <a:ext cx="608187" cy="78411"/>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117512" y="3415928"/>
            <a:ext cx="668867" cy="609439"/>
          </a:xfrm>
          <a:prstGeom prst="ellipse">
            <a:avLst/>
          </a:prstGeom>
          <a:noFill/>
          <a:ln>
            <a:solidFill>
              <a:schemeClr val="tx1">
                <a:lumMod val="50000"/>
              </a:schemeClr>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8" name="TextBox 27"/>
          <p:cNvSpPr txBox="1"/>
          <p:nvPr/>
        </p:nvSpPr>
        <p:spPr>
          <a:xfrm rot="10800000" flipV="1">
            <a:off x="1212764" y="3465309"/>
            <a:ext cx="499533" cy="461665"/>
          </a:xfrm>
          <a:prstGeom prst="rect">
            <a:avLst/>
          </a:prstGeom>
          <a:noFill/>
        </p:spPr>
        <p:txBody>
          <a:bodyPr wrap="square" rtlCol="0">
            <a:spAutoFit/>
          </a:bodyPr>
          <a:lstStyle/>
          <a:p>
            <a:r>
              <a:rPr lang="fi-FI" sz="2400" dirty="0"/>
              <a:t>@</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1758">
            <a:off x="6139056" y="1465212"/>
            <a:ext cx="2103642" cy="2135677"/>
          </a:xfrm>
          <a:prstGeom prst="rect">
            <a:avLst/>
          </a:prstGeom>
        </p:spPr>
      </p:pic>
      <p:cxnSp>
        <p:nvCxnSpPr>
          <p:cNvPr id="5" name="Straight Arrow Connector 4"/>
          <p:cNvCxnSpPr/>
          <p:nvPr/>
        </p:nvCxnSpPr>
        <p:spPr>
          <a:xfrm flipV="1">
            <a:off x="1894728" y="1552175"/>
            <a:ext cx="779316" cy="330413"/>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426396" y="1317076"/>
            <a:ext cx="951889" cy="349222"/>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13452" y="2366326"/>
            <a:ext cx="116475" cy="872281"/>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500413" y="3926974"/>
            <a:ext cx="877872" cy="224019"/>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091649" y="2833729"/>
            <a:ext cx="171477" cy="572788"/>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712297" y="4056237"/>
            <a:ext cx="652929" cy="288324"/>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873188" y="3074848"/>
            <a:ext cx="713059" cy="466730"/>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52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121437"/>
            <a:ext cx="7742238" cy="803275"/>
          </a:xfrm>
        </p:spPr>
        <p:txBody>
          <a:bodyPr/>
          <a:lstStyle/>
          <a:p>
            <a:r>
              <a:rPr lang="fi-FI" dirty="0" err="1"/>
              <a:t>CSC:n</a:t>
            </a:r>
            <a:r>
              <a:rPr lang="fi-FI" dirty="0"/>
              <a:t> datapolitiikka</a:t>
            </a:r>
          </a:p>
        </p:txBody>
      </p:sp>
      <p:sp>
        <p:nvSpPr>
          <p:cNvPr id="3" name="Content Placeholder 2"/>
          <p:cNvSpPr>
            <a:spLocks noGrp="1"/>
          </p:cNvSpPr>
          <p:nvPr>
            <p:ph idx="1"/>
          </p:nvPr>
        </p:nvSpPr>
        <p:spPr>
          <a:xfrm>
            <a:off x="780256" y="763547"/>
            <a:ext cx="7887661" cy="3184525"/>
          </a:xfrm>
        </p:spPr>
        <p:txBody>
          <a:bodyPr/>
          <a:lstStyle/>
          <a:p>
            <a:pPr marL="0" indent="0">
              <a:buNone/>
            </a:pPr>
            <a:r>
              <a:rPr lang="fi-FI" b="1" dirty="0">
                <a:solidFill>
                  <a:srgbClr val="EA1D77"/>
                </a:solidFill>
              </a:rPr>
              <a:t>Periaatteet</a:t>
            </a:r>
          </a:p>
          <a:p>
            <a:pPr marL="342900" indent="-342900">
              <a:buAutoNum type="arabicPeriod"/>
            </a:pPr>
            <a:r>
              <a:rPr lang="fi-FI" dirty="0"/>
              <a:t>Datan omistajuus on selvä ja datanhallinnan vastuista on sovittu.</a:t>
            </a:r>
          </a:p>
          <a:p>
            <a:pPr marL="342900" indent="-342900">
              <a:buAutoNum type="arabicPeriod"/>
            </a:pPr>
            <a:r>
              <a:rPr lang="fi-FI" dirty="0"/>
              <a:t>Data on dokumentoitu ja datan elinkaari on määritelty</a:t>
            </a:r>
          </a:p>
          <a:p>
            <a:pPr marL="342900" indent="-342900">
              <a:buAutoNum type="arabicPeriod"/>
            </a:pPr>
            <a:r>
              <a:rPr lang="fi-FI" dirty="0"/>
              <a:t>Datan avoimuus ja suojaus hoidetaan asianmukaisesti.</a:t>
            </a:r>
          </a:p>
          <a:p>
            <a:pPr marL="342900" indent="-342900">
              <a:buAutoNum type="arabicPeriod"/>
            </a:pPr>
            <a:r>
              <a:rPr lang="fi-FI" dirty="0"/>
              <a:t>Data on mahdollisimman avointa ja </a:t>
            </a:r>
            <a:r>
              <a:rPr lang="fi-FI" dirty="0" err="1"/>
              <a:t>yhteentoimivaa</a:t>
            </a:r>
            <a:r>
              <a:rPr lang="fi-FI" dirty="0"/>
              <a:t>.</a:t>
            </a:r>
          </a:p>
          <a:p>
            <a:pPr marL="342900" indent="-342900">
              <a:buAutoNum type="arabicPeriod"/>
            </a:pPr>
            <a:r>
              <a:rPr lang="fi-FI" dirty="0"/>
              <a:t>Datanhallinnan ratkaisuissa suosimme avoimia standardeja, protokollia ja ohjelmistoja.</a:t>
            </a:r>
          </a:p>
          <a:p>
            <a:pPr marL="342900" indent="-342900">
              <a:buAutoNum type="arabicPeriod"/>
            </a:pPr>
            <a:r>
              <a:rPr lang="fi-FI" dirty="0"/>
              <a:t>Aineistonhallinnan osaaminen on tunnistettu ja sitä kehitetään näiden periaatteiden ja niiden toimeenpanon edistämiseksi.</a:t>
            </a:r>
          </a:p>
          <a:p>
            <a:pPr marL="0" indent="0">
              <a:buNone/>
            </a:pPr>
            <a:r>
              <a:rPr lang="fi-FI" sz="1600" dirty="0"/>
              <a:t>Politiikka kokonaisuudessaan: </a:t>
            </a:r>
            <a:r>
              <a:rPr lang="fi-FI" sz="1600" dirty="0">
                <a:hlinkClick r:id="rId2"/>
              </a:rPr>
              <a:t>https://www.csc.fi/fi/data-policy</a:t>
            </a:r>
            <a:endParaRPr lang="fi-FI" sz="1600" dirty="0"/>
          </a:p>
          <a:p>
            <a:pPr marL="0" indent="0">
              <a:buNone/>
            </a:pPr>
            <a:endParaRPr lang="fi-FI" sz="160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23</a:t>
            </a:fld>
            <a:endParaRPr lang="en-US" dirty="0"/>
          </a:p>
        </p:txBody>
      </p:sp>
    </p:spTree>
    <p:extLst>
      <p:ext uri="{BB962C8B-B14F-4D97-AF65-F5344CB8AC3E}">
        <p14:creationId xmlns:p14="http://schemas.microsoft.com/office/powerpoint/2010/main" val="4000342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i-FI" dirty="0" err="1"/>
              <a:t>CSC:n</a:t>
            </a:r>
            <a:r>
              <a:rPr lang="fi-FI" dirty="0"/>
              <a:t> palvelut TKI-toiminnan tukena </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24</a:t>
            </a:fld>
            <a:endParaRPr lang="en-US" dirty="0"/>
          </a:p>
        </p:txBody>
      </p:sp>
    </p:spTree>
    <p:extLst>
      <p:ext uri="{BB962C8B-B14F-4D97-AF65-F5344CB8AC3E}">
        <p14:creationId xmlns:p14="http://schemas.microsoft.com/office/powerpoint/2010/main" val="422838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66866084"/>
              </p:ext>
            </p:extLst>
          </p:nvPr>
        </p:nvGraphicFramePr>
        <p:xfrm>
          <a:off x="3735703" y="1006608"/>
          <a:ext cx="6527401" cy="3441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25</a:t>
            </a:fld>
            <a:endParaRPr lang="en-US" dirty="0"/>
          </a:p>
        </p:txBody>
      </p:sp>
      <p:sp>
        <p:nvSpPr>
          <p:cNvPr id="25" name="Oval 24"/>
          <p:cNvSpPr/>
          <p:nvPr/>
        </p:nvSpPr>
        <p:spPr>
          <a:xfrm>
            <a:off x="4298760" y="2071198"/>
            <a:ext cx="1032387" cy="984450"/>
          </a:xfrm>
          <a:prstGeom prst="ellipse">
            <a:avLst/>
          </a:prstGeom>
          <a:solidFill>
            <a:schemeClr val="accent2">
              <a:lumMod val="60000"/>
              <a:lumOff val="40000"/>
            </a:schemeClr>
          </a:solidFill>
          <a:ln w="3175">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6" name="Right Arrow 25"/>
          <p:cNvSpPr/>
          <p:nvPr/>
        </p:nvSpPr>
        <p:spPr>
          <a:xfrm rot="12346515">
            <a:off x="5151800" y="2875665"/>
            <a:ext cx="350801" cy="382806"/>
          </a:xfrm>
          <a:prstGeom prst="rightArrow">
            <a:avLst/>
          </a:prstGeom>
          <a:solidFill>
            <a:srgbClr val="0070C0"/>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7" name="TextBox 26"/>
          <p:cNvSpPr txBox="1"/>
          <p:nvPr/>
        </p:nvSpPr>
        <p:spPr>
          <a:xfrm>
            <a:off x="4298760" y="2439279"/>
            <a:ext cx="1047919" cy="261610"/>
          </a:xfrm>
          <a:prstGeom prst="rect">
            <a:avLst/>
          </a:prstGeom>
          <a:noFill/>
        </p:spPr>
        <p:txBody>
          <a:bodyPr wrap="square" rtlCol="0">
            <a:spAutoFit/>
          </a:bodyPr>
          <a:lstStyle/>
          <a:p>
            <a:r>
              <a:rPr lang="fi-FI" sz="1100" dirty="0">
                <a:solidFill>
                  <a:schemeClr val="bg1"/>
                </a:solidFill>
              </a:rPr>
              <a:t>Liiketoimintaa</a:t>
            </a:r>
          </a:p>
        </p:txBody>
      </p:sp>
      <p:sp>
        <p:nvSpPr>
          <p:cNvPr id="28" name="TextBox 27"/>
          <p:cNvSpPr txBox="1"/>
          <p:nvPr/>
        </p:nvSpPr>
        <p:spPr>
          <a:xfrm>
            <a:off x="6251209" y="2042688"/>
            <a:ext cx="1612567" cy="1323439"/>
          </a:xfrm>
          <a:prstGeom prst="rect">
            <a:avLst/>
          </a:prstGeom>
          <a:noFill/>
        </p:spPr>
        <p:txBody>
          <a:bodyPr wrap="square" rtlCol="0">
            <a:spAutoFit/>
          </a:bodyPr>
          <a:lstStyle/>
          <a:p>
            <a:pPr algn="ctr"/>
            <a:r>
              <a:rPr lang="fi-FI" sz="2000" b="1" dirty="0">
                <a:solidFill>
                  <a:srgbClr val="025C96"/>
                </a:solidFill>
              </a:rPr>
              <a:t>CSC:n palvelut ja TKI-projektin elinkaari</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355" y="993690"/>
            <a:ext cx="5426376" cy="3519198"/>
          </a:xfrm>
          <a:prstGeom prst="rect">
            <a:avLst/>
          </a:prstGeom>
        </p:spPr>
      </p:pic>
      <p:sp>
        <p:nvSpPr>
          <p:cNvPr id="32" name="Title 5"/>
          <p:cNvSpPr>
            <a:spLocks noGrp="1"/>
          </p:cNvSpPr>
          <p:nvPr>
            <p:ph type="title"/>
          </p:nvPr>
        </p:nvSpPr>
        <p:spPr>
          <a:xfrm>
            <a:off x="780256" y="190415"/>
            <a:ext cx="7742238" cy="803275"/>
          </a:xfrm>
        </p:spPr>
        <p:txBody>
          <a:bodyPr/>
          <a:lstStyle/>
          <a:p>
            <a:r>
              <a:rPr lang="fi-FI" dirty="0">
                <a:solidFill>
                  <a:srgbClr val="EA1D77"/>
                </a:solidFill>
              </a:rPr>
              <a:t>Data TKI-projektin elinkaaren vaiheissa</a:t>
            </a:r>
          </a:p>
        </p:txBody>
      </p:sp>
      <p:sp>
        <p:nvSpPr>
          <p:cNvPr id="19" name="Rectangle 18"/>
          <p:cNvSpPr/>
          <p:nvPr/>
        </p:nvSpPr>
        <p:spPr>
          <a:xfrm>
            <a:off x="816562" y="4329735"/>
            <a:ext cx="4572000" cy="338554"/>
          </a:xfrm>
          <a:prstGeom prst="rect">
            <a:avLst/>
          </a:prstGeom>
        </p:spPr>
        <p:txBody>
          <a:bodyPr>
            <a:spAutoFit/>
          </a:bodyPr>
          <a:lstStyle/>
          <a:p>
            <a:r>
              <a:rPr lang="fi-FI" sz="800" dirty="0">
                <a:solidFill>
                  <a:srgbClr val="D0DCED"/>
                </a:solidFill>
              </a:rPr>
              <a:t>Kuvan lähde: https://verkkolehti.seamk.fi/index.php/arkisto/maaliskuu-2017-seamk/avoimen-tki-toiminnan-prosessimalli/</a:t>
            </a:r>
          </a:p>
        </p:txBody>
      </p:sp>
    </p:spTree>
    <p:extLst>
      <p:ext uri="{BB962C8B-B14F-4D97-AF65-F5344CB8AC3E}">
        <p14:creationId xmlns:p14="http://schemas.microsoft.com/office/powerpoint/2010/main" val="357576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5" grpId="0" animBg="1"/>
      <p:bldP spid="26" grpId="0" animBg="1"/>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645079" y="725620"/>
            <a:ext cx="3314339" cy="3264405"/>
          </a:xfrm>
          <a:prstGeom prst="ellipse">
            <a:avLst/>
          </a:prstGeom>
          <a:solidFill>
            <a:srgbClr val="D0DCED"/>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16519753"/>
              </p:ext>
            </p:extLst>
          </p:nvPr>
        </p:nvGraphicFramePr>
        <p:xfrm>
          <a:off x="536388" y="268958"/>
          <a:ext cx="7520136" cy="421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26</a:t>
            </a:fld>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5903" y="3826563"/>
            <a:ext cx="1641428" cy="445585"/>
          </a:xfrm>
          <a:prstGeom prst="rect">
            <a:avLst/>
          </a:prstGeom>
        </p:spPr>
      </p:pic>
      <p:pic>
        <p:nvPicPr>
          <p:cNvPr id="10" name="Picture 9"/>
          <p:cNvPicPr>
            <a:picLocks noChangeAspect="1"/>
          </p:cNvPicPr>
          <p:nvPr/>
        </p:nvPicPr>
        <p:blipFill>
          <a:blip r:embed="rId9"/>
          <a:stretch>
            <a:fillRect/>
          </a:stretch>
        </p:blipFill>
        <p:spPr>
          <a:xfrm>
            <a:off x="5223854" y="3876354"/>
            <a:ext cx="1215897" cy="609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7200" y="1993438"/>
            <a:ext cx="782090" cy="523023"/>
          </a:xfrm>
          <a:prstGeom prst="rect">
            <a:avLst/>
          </a:prstGeom>
        </p:spPr>
      </p:pic>
      <p:sp>
        <p:nvSpPr>
          <p:cNvPr id="13" name="TextBox 12"/>
          <p:cNvSpPr txBox="1"/>
          <p:nvPr/>
        </p:nvSpPr>
        <p:spPr>
          <a:xfrm>
            <a:off x="6312060" y="2135337"/>
            <a:ext cx="569713" cy="246221"/>
          </a:xfrm>
          <a:prstGeom prst="rect">
            <a:avLst/>
          </a:prstGeom>
          <a:noFill/>
        </p:spPr>
        <p:txBody>
          <a:bodyPr wrap="square" rtlCol="0">
            <a:spAutoFit/>
          </a:bodyPr>
          <a:lstStyle/>
          <a:p>
            <a:r>
              <a:rPr lang="fi-FI" sz="1000" b="1" dirty="0" err="1"/>
              <a:t>cPouta</a:t>
            </a:r>
            <a:endParaRPr lang="fi-FI" sz="1000" b="1" dirty="0"/>
          </a:p>
        </p:txBody>
      </p:sp>
      <p:pic>
        <p:nvPicPr>
          <p:cNvPr id="14" name="Picture 13"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2047" y="2479888"/>
            <a:ext cx="823258" cy="550554"/>
          </a:xfrm>
          <a:prstGeom prst="rect">
            <a:avLst/>
          </a:prstGeom>
        </p:spPr>
      </p:pic>
      <p:pic>
        <p:nvPicPr>
          <p:cNvPr id="15" name="Picture 14" descr="File:Ic lock outline 48px.svg - Wikimedia Common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047436">
            <a:off x="7154975" y="2730858"/>
            <a:ext cx="344129" cy="344129"/>
          </a:xfrm>
          <a:prstGeom prst="rect">
            <a:avLst/>
          </a:prstGeom>
        </p:spPr>
      </p:pic>
      <p:sp>
        <p:nvSpPr>
          <p:cNvPr id="16" name="TextBox 15"/>
          <p:cNvSpPr txBox="1"/>
          <p:nvPr/>
        </p:nvSpPr>
        <p:spPr>
          <a:xfrm>
            <a:off x="6628523" y="2632054"/>
            <a:ext cx="569713" cy="246221"/>
          </a:xfrm>
          <a:prstGeom prst="rect">
            <a:avLst/>
          </a:prstGeom>
          <a:noFill/>
        </p:spPr>
        <p:txBody>
          <a:bodyPr wrap="square" rtlCol="0">
            <a:spAutoFit/>
          </a:bodyPr>
          <a:lstStyle/>
          <a:p>
            <a:r>
              <a:rPr lang="fi-FI" sz="1000" b="1" dirty="0" err="1"/>
              <a:t>ePouta</a:t>
            </a:r>
            <a:endParaRPr lang="fi-FI" sz="1000" b="1" dirty="0"/>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5393" y="800947"/>
            <a:ext cx="1048087" cy="47660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3"/>
          <a:stretch>
            <a:fillRect/>
          </a:stretch>
        </p:blipFill>
        <p:spPr>
          <a:xfrm>
            <a:off x="6344002" y="1491131"/>
            <a:ext cx="1744464" cy="30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4"/>
          <a:stretch>
            <a:fillRect/>
          </a:stretch>
        </p:blipFill>
        <p:spPr>
          <a:xfrm>
            <a:off x="6844139" y="4124305"/>
            <a:ext cx="1151173" cy="261191"/>
          </a:xfrm>
          <a:prstGeom prst="rect">
            <a:avLst/>
          </a:prstGeom>
          <a:ln>
            <a:solidFill>
              <a:schemeClr val="accent4">
                <a:lumMod val="75000"/>
              </a:schemeClr>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0826" y="172846"/>
            <a:ext cx="990599" cy="990599"/>
          </a:xfrm>
          <a:prstGeom prst="rect">
            <a:avLst/>
          </a:prstGeom>
        </p:spPr>
      </p:pic>
      <p:pic>
        <p:nvPicPr>
          <p:cNvPr id="22" name="Picture 21"/>
          <p:cNvPicPr>
            <a:picLocks noChangeAspect="1"/>
          </p:cNvPicPr>
          <p:nvPr/>
        </p:nvPicPr>
        <p:blipFill rotWithShape="1">
          <a:blip r:embed="rId16"/>
          <a:srcRect t="31064" b="32629"/>
          <a:stretch/>
        </p:blipFill>
        <p:spPr>
          <a:xfrm>
            <a:off x="1260229" y="1350681"/>
            <a:ext cx="942413" cy="342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Oval 24"/>
          <p:cNvSpPr/>
          <p:nvPr/>
        </p:nvSpPr>
        <p:spPr>
          <a:xfrm>
            <a:off x="1001337" y="1971620"/>
            <a:ext cx="1032387" cy="984450"/>
          </a:xfrm>
          <a:prstGeom prst="ellipse">
            <a:avLst/>
          </a:prstGeom>
          <a:solidFill>
            <a:schemeClr val="accent2">
              <a:lumMod val="60000"/>
              <a:lumOff val="40000"/>
            </a:schemeClr>
          </a:solidFill>
          <a:ln w="3175">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6" name="Right Arrow 25"/>
          <p:cNvSpPr/>
          <p:nvPr/>
        </p:nvSpPr>
        <p:spPr>
          <a:xfrm rot="12346515">
            <a:off x="2014798" y="2664920"/>
            <a:ext cx="350801" cy="382806"/>
          </a:xfrm>
          <a:prstGeom prst="rightArrow">
            <a:avLst/>
          </a:prstGeom>
          <a:solidFill>
            <a:srgbClr val="0070C0"/>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7" name="TextBox 26"/>
          <p:cNvSpPr txBox="1"/>
          <p:nvPr/>
        </p:nvSpPr>
        <p:spPr>
          <a:xfrm>
            <a:off x="1001337" y="2339701"/>
            <a:ext cx="1047919" cy="261610"/>
          </a:xfrm>
          <a:prstGeom prst="rect">
            <a:avLst/>
          </a:prstGeom>
          <a:noFill/>
        </p:spPr>
        <p:txBody>
          <a:bodyPr wrap="square" rtlCol="0">
            <a:spAutoFit/>
          </a:bodyPr>
          <a:lstStyle/>
          <a:p>
            <a:r>
              <a:rPr lang="fi-FI" sz="1100" dirty="0">
                <a:solidFill>
                  <a:schemeClr val="bg1"/>
                </a:solidFill>
              </a:rPr>
              <a:t>Liiketoimintaa</a:t>
            </a:r>
          </a:p>
        </p:txBody>
      </p:sp>
      <p:sp>
        <p:nvSpPr>
          <p:cNvPr id="28" name="TextBox 27"/>
          <p:cNvSpPr txBox="1"/>
          <p:nvPr/>
        </p:nvSpPr>
        <p:spPr>
          <a:xfrm>
            <a:off x="3531061" y="1740651"/>
            <a:ext cx="1612567" cy="1323439"/>
          </a:xfrm>
          <a:prstGeom prst="rect">
            <a:avLst/>
          </a:prstGeom>
          <a:noFill/>
        </p:spPr>
        <p:txBody>
          <a:bodyPr wrap="square" rtlCol="0">
            <a:spAutoFit/>
          </a:bodyPr>
          <a:lstStyle/>
          <a:p>
            <a:pPr algn="ctr"/>
            <a:r>
              <a:rPr lang="fi-FI" sz="2000" b="1" dirty="0">
                <a:solidFill>
                  <a:srgbClr val="025C96"/>
                </a:solidFill>
              </a:rPr>
              <a:t>CSC:n palvelut ja TKI-projektin elinkaari</a:t>
            </a:r>
          </a:p>
        </p:txBody>
      </p:sp>
      <p:pic>
        <p:nvPicPr>
          <p:cNvPr id="29" name="Picture 28"/>
          <p:cNvPicPr>
            <a:picLocks noChangeAspect="1"/>
          </p:cNvPicPr>
          <p:nvPr/>
        </p:nvPicPr>
        <p:blipFill rotWithShape="1">
          <a:blip r:embed="rId17">
            <a:extLst>
              <a:ext uri="{28A0092B-C50C-407E-A947-70E740481C1C}">
                <a14:useLocalDpi xmlns:a14="http://schemas.microsoft.com/office/drawing/2010/main" val="0"/>
              </a:ext>
            </a:extLst>
          </a:blip>
          <a:srcRect t="20192" b="22038"/>
          <a:stretch/>
        </p:blipFill>
        <p:spPr>
          <a:xfrm>
            <a:off x="4967290" y="229425"/>
            <a:ext cx="1036255" cy="598647"/>
          </a:xfrm>
          <a:prstGeom prst="rect">
            <a:avLst/>
          </a:prstGeom>
        </p:spPr>
      </p:pic>
      <p:pic>
        <p:nvPicPr>
          <p:cNvPr id="30" name="Picture 29"/>
          <p:cNvPicPr>
            <a:picLocks noChangeAspect="1"/>
          </p:cNvPicPr>
          <p:nvPr/>
        </p:nvPicPr>
        <p:blipFill rotWithShape="1">
          <a:blip r:embed="rId18"/>
          <a:srcRect l="18141" t="5174" r="16654" b="7038"/>
          <a:stretch/>
        </p:blipFill>
        <p:spPr>
          <a:xfrm>
            <a:off x="884442" y="3471428"/>
            <a:ext cx="890125" cy="898823"/>
          </a:xfrm>
          <a:prstGeom prst="rect">
            <a:avLst/>
          </a:prstGeom>
        </p:spPr>
      </p:pic>
      <p:sp>
        <p:nvSpPr>
          <p:cNvPr id="31" name="TextBox 30"/>
          <p:cNvSpPr txBox="1"/>
          <p:nvPr/>
        </p:nvSpPr>
        <p:spPr>
          <a:xfrm>
            <a:off x="1101229" y="954381"/>
            <a:ext cx="1607519" cy="261610"/>
          </a:xfrm>
          <a:prstGeom prst="rect">
            <a:avLst/>
          </a:prstGeom>
          <a:noFill/>
        </p:spPr>
        <p:txBody>
          <a:bodyPr wrap="square" rtlCol="0">
            <a:spAutoFit/>
          </a:bodyPr>
          <a:lstStyle/>
          <a:p>
            <a:pPr algn="ctr"/>
            <a:r>
              <a:rPr lang="fi-FI" sz="1100" dirty="0"/>
              <a:t>Tutkimustietovaranto</a:t>
            </a:r>
          </a:p>
        </p:txBody>
      </p:sp>
      <p:pic>
        <p:nvPicPr>
          <p:cNvPr id="3" name="Picture 2"/>
          <p:cNvPicPr>
            <a:picLocks noChangeAspect="1"/>
          </p:cNvPicPr>
          <p:nvPr/>
        </p:nvPicPr>
        <p:blipFill rotWithShape="1">
          <a:blip r:embed="rId19">
            <a:extLst>
              <a:ext uri="{28A0092B-C50C-407E-A947-70E740481C1C}">
                <a14:useLocalDpi xmlns:a14="http://schemas.microsoft.com/office/drawing/2010/main" val="0"/>
              </a:ext>
            </a:extLst>
          </a:blip>
          <a:srcRect t="28492" b="12297"/>
          <a:stretch/>
        </p:blipFill>
        <p:spPr>
          <a:xfrm>
            <a:off x="6518939" y="3091852"/>
            <a:ext cx="1056057" cy="88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550266" y="3175574"/>
            <a:ext cx="1088821" cy="338554"/>
          </a:xfrm>
          <a:prstGeom prst="rect">
            <a:avLst/>
          </a:prstGeom>
          <a:noFill/>
        </p:spPr>
        <p:txBody>
          <a:bodyPr wrap="square" rtlCol="0">
            <a:spAutoFit/>
          </a:bodyPr>
          <a:lstStyle/>
          <a:p>
            <a:pPr algn="ctr"/>
            <a:r>
              <a:rPr lang="fi-FI" sz="1600" dirty="0">
                <a:solidFill>
                  <a:schemeClr val="bg2"/>
                </a:solidFill>
              </a:rPr>
              <a:t>PUHTI</a:t>
            </a:r>
          </a:p>
        </p:txBody>
      </p:sp>
      <p:pic>
        <p:nvPicPr>
          <p:cNvPr id="32" name="Pictur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70152" y="2049633"/>
            <a:ext cx="775900" cy="899884"/>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3076" y="3102283"/>
            <a:ext cx="2046297" cy="261007"/>
          </a:xfrm>
          <a:prstGeom prst="rect">
            <a:avLst/>
          </a:prstGeom>
          <a:solidFill>
            <a:srgbClr val="00B050"/>
          </a:solidFill>
        </p:spPr>
      </p:pic>
    </p:spTree>
    <p:extLst>
      <p:ext uri="{BB962C8B-B14F-4D97-AF65-F5344CB8AC3E}">
        <p14:creationId xmlns:p14="http://schemas.microsoft.com/office/powerpoint/2010/main" val="13886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31"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931" y="3822138"/>
            <a:ext cx="6169025" cy="344081"/>
          </a:xfrm>
        </p:spPr>
        <p:txBody>
          <a:bodyPr/>
          <a:lstStyle/>
          <a:p>
            <a:pPr marL="0" indent="0">
              <a:buNone/>
            </a:pPr>
            <a:r>
              <a:rPr lang="fi-FI" dirty="0">
                <a:hlinkClick r:id="rId2" tooltip="https://researchfi-test.rahtiapp.fi/fi/"/>
              </a:rPr>
              <a:t>https://researchfi-test.rahtiapp.fi/fi/</a:t>
            </a: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27</a:t>
            </a:fld>
            <a:endParaRPr lang="en-US" dirty="0"/>
          </a:p>
        </p:txBody>
      </p:sp>
      <p:pic>
        <p:nvPicPr>
          <p:cNvPr id="5" name="Picture 4"/>
          <p:cNvPicPr>
            <a:picLocks noChangeAspect="1"/>
          </p:cNvPicPr>
          <p:nvPr/>
        </p:nvPicPr>
        <p:blipFill>
          <a:blip r:embed="rId3"/>
          <a:stretch>
            <a:fillRect/>
          </a:stretch>
        </p:blipFill>
        <p:spPr>
          <a:xfrm>
            <a:off x="530931" y="272718"/>
            <a:ext cx="7257902" cy="3326219"/>
          </a:xfrm>
          <a:prstGeom prst="rect">
            <a:avLst/>
          </a:prstGeom>
        </p:spPr>
      </p:pic>
    </p:spTree>
    <p:extLst>
      <p:ext uri="{BB962C8B-B14F-4D97-AF65-F5344CB8AC3E}">
        <p14:creationId xmlns:p14="http://schemas.microsoft.com/office/powerpoint/2010/main" val="3300551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dirty="0">
                <a:solidFill>
                  <a:srgbClr val="EA1D77"/>
                </a:solidFill>
              </a:rPr>
              <a:t>Data on avain </a:t>
            </a:r>
            <a:r>
              <a:rPr lang="fi-FI" dirty="0" err="1">
                <a:solidFill>
                  <a:srgbClr val="EA1D77"/>
                </a:solidFill>
              </a:rPr>
              <a:t>CSC:n</a:t>
            </a:r>
            <a:r>
              <a:rPr lang="fi-FI" dirty="0">
                <a:solidFill>
                  <a:srgbClr val="EA1D77"/>
                </a:solidFill>
              </a:rPr>
              <a:t> palveluihin</a:t>
            </a:r>
          </a:p>
        </p:txBody>
      </p:sp>
      <p:sp>
        <p:nvSpPr>
          <p:cNvPr id="3" name="Content Placeholder 2"/>
          <p:cNvSpPr>
            <a:spLocks noGrp="1"/>
          </p:cNvSpPr>
          <p:nvPr>
            <p:ph idx="1"/>
          </p:nvPr>
        </p:nvSpPr>
        <p:spPr>
          <a:xfrm>
            <a:off x="524204" y="3380783"/>
            <a:ext cx="3732751" cy="3185985"/>
          </a:xfrm>
        </p:spPr>
        <p:txBody>
          <a:bodyPr/>
          <a:lstStyle/>
          <a:p>
            <a:pPr marL="0" indent="0">
              <a:buNone/>
            </a:pPr>
            <a:r>
              <a:rPr lang="fi-FI" sz="1600" dirty="0"/>
              <a:t>Dataan liittyvien työvoiden ja tietovirtojen hahmottaminen on avain </a:t>
            </a:r>
            <a:r>
              <a:rPr lang="fi-FI" sz="1600" dirty="0" err="1"/>
              <a:t>CSC:n</a:t>
            </a:r>
            <a:r>
              <a:rPr lang="fi-FI" sz="1600" dirty="0"/>
              <a:t> palveluiden täysimittaiseen hyödyntämiseen.</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28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04" y="979488"/>
            <a:ext cx="3479177" cy="232906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18" t="22603" r="4637" b="22643"/>
          <a:stretch/>
        </p:blipFill>
        <p:spPr>
          <a:xfrm>
            <a:off x="4718859" y="994695"/>
            <a:ext cx="3872752" cy="2329068"/>
          </a:xfrm>
          <a:prstGeom prst="rect">
            <a:avLst/>
          </a:prstGeom>
        </p:spPr>
      </p:pic>
      <p:sp>
        <p:nvSpPr>
          <p:cNvPr id="7" name="Content Placeholder 2"/>
          <p:cNvSpPr txBox="1">
            <a:spLocks/>
          </p:cNvSpPr>
          <p:nvPr/>
        </p:nvSpPr>
        <p:spPr bwMode="auto">
          <a:xfrm>
            <a:off x="4614261" y="3380783"/>
            <a:ext cx="3872752" cy="318598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fi-FI" sz="1600" dirty="0"/>
              <a:t>Data on </a:t>
            </a:r>
            <a:r>
              <a:rPr lang="fi-FI" sz="1600" dirty="0" err="1"/>
              <a:t>digitalisaation</a:t>
            </a:r>
            <a:r>
              <a:rPr lang="fi-FI" sz="1600" dirty="0"/>
              <a:t> ytimessä. Tekoälyn ja esineiden internetin kaltaiset uudet mahdollisuudet perustuvat </a:t>
            </a:r>
            <a:r>
              <a:rPr lang="fi-FI" sz="1600" i="1" dirty="0"/>
              <a:t>laadukkaaseen</a:t>
            </a:r>
            <a:r>
              <a:rPr lang="fi-FI" sz="1600" dirty="0"/>
              <a:t> dataan. </a:t>
            </a:r>
          </a:p>
        </p:txBody>
      </p:sp>
    </p:spTree>
    <p:extLst>
      <p:ext uri="{BB962C8B-B14F-4D97-AF65-F5344CB8AC3E}">
        <p14:creationId xmlns:p14="http://schemas.microsoft.com/office/powerpoint/2010/main" val="2429218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29</a:t>
            </a:fld>
            <a:endParaRPr lang="en-US" dirty="0"/>
          </a:p>
        </p:txBody>
      </p:sp>
      <p:graphicFrame>
        <p:nvGraphicFramePr>
          <p:cNvPr id="7" name="Diagram 6"/>
          <p:cNvGraphicFramePr/>
          <p:nvPr>
            <p:extLst>
              <p:ext uri="{D42A27DB-BD31-4B8C-83A1-F6EECF244321}">
                <p14:modId xmlns:p14="http://schemas.microsoft.com/office/powerpoint/2010/main" val="2161511042"/>
              </p:ext>
            </p:extLst>
          </p:nvPr>
        </p:nvGraphicFramePr>
        <p:xfrm>
          <a:off x="2008094" y="38462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rot="16200000">
            <a:off x="-1210863" y="1390332"/>
            <a:ext cx="4925466" cy="1077218"/>
          </a:xfrm>
          <a:prstGeom prst="rect">
            <a:avLst/>
          </a:prstGeom>
          <a:noFill/>
        </p:spPr>
        <p:txBody>
          <a:bodyPr wrap="square" rtlCol="0">
            <a:spAutoFit/>
          </a:bodyPr>
          <a:lstStyle/>
          <a:p>
            <a:r>
              <a:rPr lang="fi-FI" sz="3200" b="1" dirty="0">
                <a:solidFill>
                  <a:schemeClr val="tx2"/>
                </a:solidFill>
              </a:rPr>
              <a:t>Sopivan palvelun löytäminen ja käyttö</a:t>
            </a:r>
          </a:p>
        </p:txBody>
      </p:sp>
    </p:spTree>
    <p:extLst>
      <p:ext uri="{BB962C8B-B14F-4D97-AF65-F5344CB8AC3E}">
        <p14:creationId xmlns:p14="http://schemas.microsoft.com/office/powerpoint/2010/main" val="889768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r>
              <a:rPr lang="fi-FI" dirty="0"/>
              <a:t>Datanhallinta ja sen merkitys, </a:t>
            </a:r>
            <a:r>
              <a:rPr lang="fi-FI" dirty="0" err="1"/>
              <a:t>CSC:n</a:t>
            </a:r>
            <a:r>
              <a:rPr lang="fi-FI" dirty="0"/>
              <a:t> palvelut TKI-</a:t>
            </a:r>
            <a:r>
              <a:rPr lang="fi-FI" dirty="0" err="1"/>
              <a:t>projehtin</a:t>
            </a:r>
            <a:r>
              <a:rPr lang="fi-FI" dirty="0"/>
              <a:t> elinkaaren eri vaiheissa</a:t>
            </a:r>
            <a:endParaRPr lang="en-US" dirty="0"/>
          </a:p>
        </p:txBody>
      </p:sp>
      <p:sp>
        <p:nvSpPr>
          <p:cNvPr id="3" name="Subtitle 2"/>
          <p:cNvSpPr>
            <a:spLocks noGrp="1"/>
          </p:cNvSpPr>
          <p:nvPr>
            <p:ph type="subTitle" idx="1"/>
          </p:nvPr>
        </p:nvSpPr>
        <p:spPr/>
        <p:txBody>
          <a:bodyPr/>
          <a:lstStyle/>
          <a:p>
            <a:r>
              <a:rPr lang="fi-FI" b="1" dirty="0" err="1"/>
              <a:t>CSC:n</a:t>
            </a:r>
            <a:r>
              <a:rPr lang="fi-FI" b="1" dirty="0"/>
              <a:t> palvelut TKI-toiminnan tukena –koulutus, 17.5.2020</a:t>
            </a:r>
          </a:p>
        </p:txBody>
      </p:sp>
    </p:spTree>
    <p:extLst>
      <p:ext uri="{BB962C8B-B14F-4D97-AF65-F5344CB8AC3E}">
        <p14:creationId xmlns:p14="http://schemas.microsoft.com/office/powerpoint/2010/main" val="1600878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Ota </a:t>
            </a:r>
            <a:r>
              <a:rPr lang="en-US" dirty="0" err="1"/>
              <a:t>yhteyttä</a:t>
            </a:r>
            <a:r>
              <a:rPr lang="en-US" dirty="0"/>
              <a:t>!</a:t>
            </a:r>
          </a:p>
        </p:txBody>
      </p:sp>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19" b="1619"/>
          <a:stretch>
            <a:fillRect/>
          </a:stretch>
        </p:blipFill>
        <p:spPr/>
      </p:pic>
      <p:sp>
        <p:nvSpPr>
          <p:cNvPr id="4" name="Text Placeholder 3"/>
          <p:cNvSpPr>
            <a:spLocks noGrp="1"/>
          </p:cNvSpPr>
          <p:nvPr>
            <p:ph type="body" sz="quarter" idx="12"/>
          </p:nvPr>
        </p:nvSpPr>
        <p:spPr/>
        <p:txBody>
          <a:bodyPr/>
          <a:lstStyle/>
          <a:p>
            <a:r>
              <a:rPr lang="fi-FI" dirty="0"/>
              <a:t>HEIDI LAINE</a:t>
            </a:r>
          </a:p>
          <a:p>
            <a:r>
              <a:rPr lang="fi-FI" dirty="0"/>
              <a:t>Asiakasratkaisupäällikkö</a:t>
            </a:r>
          </a:p>
          <a:p>
            <a:r>
              <a:rPr lang="fi-FI" dirty="0"/>
              <a:t>Datanhallinnan palvelut</a:t>
            </a:r>
            <a:br>
              <a:rPr lang="fi-FI" dirty="0"/>
            </a:br>
            <a:endParaRPr lang="fi-FI" dirty="0"/>
          </a:p>
          <a:p>
            <a:r>
              <a:rPr lang="fi-FI" dirty="0"/>
              <a:t>CSC - IT CENTER FOR SCIENCE LTD.</a:t>
            </a:r>
          </a:p>
          <a:p>
            <a:r>
              <a:rPr lang="fi-FI" dirty="0"/>
              <a:t>Keilaranta 14, P. O. Box 405,</a:t>
            </a:r>
          </a:p>
          <a:p>
            <a:r>
              <a:rPr lang="fi-FI" dirty="0"/>
              <a:t>FI-02101 Espoo, Finland</a:t>
            </a:r>
          </a:p>
          <a:p>
            <a:r>
              <a:rPr lang="fi-FI" dirty="0"/>
              <a:t>Tel. +358 40 513 95 93</a:t>
            </a:r>
          </a:p>
          <a:p>
            <a:r>
              <a:rPr lang="fi-FI" dirty="0">
                <a:hlinkClick r:id="rId3"/>
              </a:rPr>
              <a:t>heidi.laine@csc.fi</a:t>
            </a:r>
            <a:endParaRPr lang="fi-FI" dirty="0"/>
          </a:p>
          <a:p>
            <a:r>
              <a:rPr lang="fi-FI" dirty="0">
                <a:hlinkClick r:id="rId4"/>
              </a:rPr>
              <a:t>www.csc.fi</a:t>
            </a:r>
            <a:endParaRPr lang="fi-FI" dirty="0">
              <a:effectLst/>
            </a:endParaRPr>
          </a:p>
        </p:txBody>
      </p:sp>
    </p:spTree>
    <p:extLst>
      <p:ext uri="{BB962C8B-B14F-4D97-AF65-F5344CB8AC3E}">
        <p14:creationId xmlns:p14="http://schemas.microsoft.com/office/powerpoint/2010/main" val="107519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597196" y="1084887"/>
          <a:ext cx="8040524" cy="3118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p:txBody>
          <a:bodyPr/>
          <a:lstStyle/>
          <a:p>
            <a:r>
              <a:rPr lang="fi-FI" dirty="0"/>
              <a:t>CSC on korkeakoulujen ja valtion omistama yhtiö</a:t>
            </a:r>
          </a:p>
        </p:txBody>
      </p:sp>
      <p:sp>
        <p:nvSpPr>
          <p:cNvPr id="6" name="Slide Number Placeholder 5"/>
          <p:cNvSpPr>
            <a:spLocks noGrp="1"/>
          </p:cNvSpPr>
          <p:nvPr>
            <p:ph type="sldNum" sz="quarter" idx="16"/>
          </p:nvPr>
        </p:nvSpPr>
        <p:spPr/>
        <p:txBody>
          <a:bodyPr/>
          <a:lstStyle/>
          <a:p>
            <a:pPr defTabSz="428951">
              <a:defRPr/>
            </a:pPr>
            <a:fld id="{1902EB33-AE32-4D46-BAA6-3F61AB03C92B}" type="slidenum">
              <a:rPr lang="en-US" sz="657">
                <a:solidFill>
                  <a:srgbClr val="5E6971">
                    <a:lumMod val="75000"/>
                  </a:srgbClr>
                </a:solidFill>
              </a:rPr>
              <a:pPr defTabSz="428951">
                <a:defRPr/>
              </a:pPr>
              <a:t>4</a:t>
            </a:fld>
            <a:endParaRPr lang="en-US" sz="657">
              <a:solidFill>
                <a:srgbClr val="5E6971">
                  <a:lumMod val="75000"/>
                </a:srgbClr>
              </a:solidFill>
            </a:endParaRPr>
          </a:p>
        </p:txBody>
      </p:sp>
      <p:sp>
        <p:nvSpPr>
          <p:cNvPr id="12" name="Content Placeholder 20"/>
          <p:cNvSpPr>
            <a:spLocks noGrp="1"/>
          </p:cNvSpPr>
          <p:nvPr>
            <p:ph idx="13"/>
          </p:nvPr>
        </p:nvSpPr>
        <p:spPr>
          <a:xfrm>
            <a:off x="7217888" y="4203850"/>
            <a:ext cx="1246834" cy="181294"/>
          </a:xfrm>
        </p:spPr>
        <p:txBody>
          <a:bodyPr/>
          <a:lstStyle/>
          <a:p>
            <a:pPr marL="240378" lvl="1" indent="0">
              <a:buNone/>
            </a:pPr>
            <a:r>
              <a:rPr lang="fi-FI" sz="845" dirty="0">
                <a:solidFill>
                  <a:schemeClr val="tx1"/>
                </a:solidFill>
              </a:rPr>
              <a:t>Kuvat: </a:t>
            </a:r>
            <a:r>
              <a:rPr lang="fi-FI" sz="845" dirty="0" err="1">
                <a:solidFill>
                  <a:schemeClr val="tx1"/>
                </a:solidFill>
              </a:rPr>
              <a:t>Thinkstock</a:t>
            </a:r>
            <a:endParaRPr lang="fi-FI" sz="845" dirty="0">
              <a:solidFill>
                <a:schemeClr val="tx1"/>
              </a:solidFill>
            </a:endParaRPr>
          </a:p>
        </p:txBody>
      </p:sp>
    </p:spTree>
    <p:extLst>
      <p:ext uri="{BB962C8B-B14F-4D97-AF65-F5344CB8AC3E}">
        <p14:creationId xmlns:p14="http://schemas.microsoft.com/office/powerpoint/2010/main" val="895007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108"/>
            <a:ext cx="9205572" cy="4857696"/>
          </a:xfrm>
        </p:spPr>
      </p:pic>
      <p:sp>
        <p:nvSpPr>
          <p:cNvPr id="4" name="Slide Number Placeholder 3"/>
          <p:cNvSpPr>
            <a:spLocks noGrp="1"/>
          </p:cNvSpPr>
          <p:nvPr>
            <p:ph type="sldNum" sz="quarter" idx="12"/>
          </p:nvPr>
        </p:nvSpPr>
        <p:spPr/>
        <p:txBody>
          <a:bodyPr/>
          <a:lstStyle/>
          <a:p>
            <a:pPr>
              <a:defRPr/>
            </a:pPr>
            <a:fld id="{05B8D4AF-0665-7B44-B9A5-492E7E49DE6C}" type="slidenum">
              <a:rPr lang="en-US" smtClean="0"/>
              <a:pPr>
                <a:defRPr/>
              </a:pPr>
              <a:t>5</a:t>
            </a:fld>
            <a:endParaRPr lang="en-US" dirty="0"/>
          </a:p>
        </p:txBody>
      </p:sp>
    </p:spTree>
    <p:extLst>
      <p:ext uri="{BB962C8B-B14F-4D97-AF65-F5344CB8AC3E}">
        <p14:creationId xmlns:p14="http://schemas.microsoft.com/office/powerpoint/2010/main" val="81550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6</a:t>
            </a:fld>
            <a:endParaRPr lang="en-US" dirty="0"/>
          </a:p>
        </p:txBody>
      </p:sp>
      <p:pic>
        <p:nvPicPr>
          <p:cNvPr id="5" name="Picture 4"/>
          <p:cNvPicPr>
            <a:picLocks noChangeAspect="1"/>
          </p:cNvPicPr>
          <p:nvPr/>
        </p:nvPicPr>
        <p:blipFill>
          <a:blip r:embed="rId3"/>
          <a:stretch>
            <a:fillRect/>
          </a:stretch>
        </p:blipFill>
        <p:spPr>
          <a:xfrm>
            <a:off x="838608" y="1335596"/>
            <a:ext cx="2154539" cy="13332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671" y="1383281"/>
            <a:ext cx="1937922" cy="127392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61" y="3152930"/>
            <a:ext cx="3278549" cy="10616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3680" y="3928714"/>
            <a:ext cx="1763622" cy="38693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8131" y="-41326"/>
            <a:ext cx="1611798" cy="1788213"/>
          </a:xfrm>
          <a:prstGeom prst="rect">
            <a:avLst/>
          </a:prstGeom>
          <a:ln>
            <a:noFill/>
          </a:ln>
          <a:effectLst>
            <a:outerShdw blurRad="292100" dist="139700" dir="2700000" algn="tl" rotWithShape="0">
              <a:srgbClr val="333333">
                <a:alpha val="65000"/>
              </a:srgbClr>
            </a:outerShdw>
          </a:effectLst>
        </p:spPr>
      </p:pic>
      <p:sp>
        <p:nvSpPr>
          <p:cNvPr id="14" name="Curved Left Arrow 13"/>
          <p:cNvSpPr/>
          <p:nvPr/>
        </p:nvSpPr>
        <p:spPr>
          <a:xfrm rot="16200000">
            <a:off x="6147778" y="-43918"/>
            <a:ext cx="657982" cy="1744029"/>
          </a:xfrm>
          <a:prstGeom prst="curvedLef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5" name="Curved Left Arrow 14"/>
          <p:cNvSpPr/>
          <p:nvPr/>
        </p:nvSpPr>
        <p:spPr>
          <a:xfrm rot="2800236">
            <a:off x="7019793" y="2811729"/>
            <a:ext cx="657982" cy="1744029"/>
          </a:xfrm>
          <a:prstGeom prst="curvedLef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6" name="Curved Right Arrow 15"/>
          <p:cNvSpPr/>
          <p:nvPr/>
        </p:nvSpPr>
        <p:spPr>
          <a:xfrm rot="5400000">
            <a:off x="2641446" y="-90210"/>
            <a:ext cx="669710" cy="1799566"/>
          </a:xfrm>
          <a:prstGeom prst="curvedRigh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9" name="Curved Right Arrow 18"/>
          <p:cNvSpPr/>
          <p:nvPr/>
        </p:nvSpPr>
        <p:spPr>
          <a:xfrm rot="18805790">
            <a:off x="1603867" y="2767401"/>
            <a:ext cx="669710" cy="1799566"/>
          </a:xfrm>
          <a:prstGeom prst="curvedRigh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295" r="64633"/>
          <a:stretch/>
        </p:blipFill>
        <p:spPr>
          <a:xfrm>
            <a:off x="4017395" y="2064310"/>
            <a:ext cx="1543168" cy="987526"/>
          </a:xfrm>
          <a:prstGeom prst="rect">
            <a:avLst/>
          </a:prstGeom>
        </p:spPr>
      </p:pic>
    </p:spTree>
    <p:extLst>
      <p:ext uri="{BB962C8B-B14F-4D97-AF65-F5344CB8AC3E}">
        <p14:creationId xmlns:p14="http://schemas.microsoft.com/office/powerpoint/2010/main" val="42114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AF2BF65-B844-A84A-93B0-7324BF97B9CC}" type="slidenum">
              <a:rPr lang="en-US" smtClean="0"/>
              <a:pPr>
                <a:defRPr/>
              </a:pPr>
              <a:t>7</a:t>
            </a:fld>
            <a:endParaRPr lang="en-US" dirty="0"/>
          </a:p>
        </p:txBody>
      </p:sp>
      <p:pic>
        <p:nvPicPr>
          <p:cNvPr id="5" name="Picture 4"/>
          <p:cNvPicPr>
            <a:picLocks noChangeAspect="1"/>
          </p:cNvPicPr>
          <p:nvPr/>
        </p:nvPicPr>
        <p:blipFill>
          <a:blip r:embed="rId2"/>
          <a:stretch>
            <a:fillRect/>
          </a:stretch>
        </p:blipFill>
        <p:spPr>
          <a:xfrm>
            <a:off x="987725" y="194115"/>
            <a:ext cx="7184571" cy="3380975"/>
          </a:xfrm>
          <a:prstGeom prst="rect">
            <a:avLst/>
          </a:prstGeom>
        </p:spPr>
      </p:pic>
      <p:sp>
        <p:nvSpPr>
          <p:cNvPr id="8" name="Rectangle 7"/>
          <p:cNvSpPr/>
          <p:nvPr/>
        </p:nvSpPr>
        <p:spPr>
          <a:xfrm>
            <a:off x="1417704" y="3420516"/>
            <a:ext cx="5989704" cy="646331"/>
          </a:xfrm>
          <a:prstGeom prst="rect">
            <a:avLst/>
          </a:prstGeom>
        </p:spPr>
        <p:txBody>
          <a:bodyPr wrap="square">
            <a:spAutoFit/>
          </a:bodyPr>
          <a:lstStyle/>
          <a:p>
            <a:r>
              <a:rPr lang="fi-FI" dirty="0"/>
              <a:t>Avoimen tieteen ja tutkimuksen julistus 2020–2025, </a:t>
            </a:r>
            <a:r>
              <a:rPr lang="fi-FI" dirty="0">
                <a:hlinkClick r:id="rId3"/>
              </a:rPr>
              <a:t>https://doi.org/10.23847/isbn.9789525995237</a:t>
            </a:r>
            <a:endParaRPr lang="fi-FI" dirty="0"/>
          </a:p>
        </p:txBody>
      </p:sp>
    </p:spTree>
    <p:extLst>
      <p:ext uri="{BB962C8B-B14F-4D97-AF65-F5344CB8AC3E}">
        <p14:creationId xmlns:p14="http://schemas.microsoft.com/office/powerpoint/2010/main" val="356001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3463"/>
            <a:ext cx="7742238" cy="803275"/>
          </a:xfrm>
        </p:spPr>
        <p:txBody>
          <a:bodyPr/>
          <a:lstStyle/>
          <a:p>
            <a:r>
              <a:rPr lang="fi-FI" dirty="0"/>
              <a:t>Datan avoimuuden linjaus: tavoitteet </a:t>
            </a:r>
          </a:p>
        </p:txBody>
      </p:sp>
      <p:sp>
        <p:nvSpPr>
          <p:cNvPr id="3" name="Content Placeholder 2"/>
          <p:cNvSpPr>
            <a:spLocks noGrp="1"/>
          </p:cNvSpPr>
          <p:nvPr>
            <p:ph idx="1"/>
          </p:nvPr>
        </p:nvSpPr>
        <p:spPr>
          <a:xfrm>
            <a:off x="457200" y="443248"/>
            <a:ext cx="8264178" cy="3184525"/>
          </a:xfrm>
        </p:spPr>
        <p:txBody>
          <a:bodyPr numCol="2"/>
          <a:lstStyle/>
          <a:p>
            <a:pPr marL="0" indent="0">
              <a:buNone/>
            </a:pPr>
            <a:r>
              <a:rPr lang="fi-FI" sz="1200" b="1" i="1" dirty="0"/>
              <a:t>Tavoite 1 </a:t>
            </a:r>
            <a:br>
              <a:rPr lang="fi-FI" sz="1200" dirty="0"/>
            </a:br>
            <a:r>
              <a:rPr lang="fi-FI" sz="1200" u="sng" dirty="0"/>
              <a:t>Tutkimusorganisaatiot</a:t>
            </a:r>
            <a:r>
              <a:rPr lang="fi-FI" sz="1200" dirty="0"/>
              <a:t> sitoutuvat tukemaan tutkijoita hyvän aineistonhallinnan periaatteiden noudattamisessa ja kannustavat tutkijoita jakamaan tutkimusaineistojaan.</a:t>
            </a:r>
          </a:p>
          <a:p>
            <a:pPr marL="0" indent="0">
              <a:buNone/>
            </a:pPr>
            <a:r>
              <a:rPr lang="fi-FI" sz="1200" b="1" i="1" dirty="0"/>
              <a:t>Tavoite 2 </a:t>
            </a:r>
            <a:br>
              <a:rPr lang="fi-FI" sz="1200" dirty="0"/>
            </a:br>
            <a:r>
              <a:rPr lang="fi-FI" sz="1200" dirty="0"/>
              <a:t>Tutkimusyhteisössä on tarjolla kattavasti eri tieteenalojen ja tutkimuksen elinkaaren tarpeet huomioivaa aineistonhallinnan koulutusta, tukea ja osaamisen kehittämistä. </a:t>
            </a:r>
          </a:p>
          <a:p>
            <a:pPr marL="0" indent="0">
              <a:buNone/>
            </a:pPr>
            <a:r>
              <a:rPr lang="fi-FI" sz="1200" b="1" i="1" dirty="0"/>
              <a:t>Tavoite 3</a:t>
            </a:r>
            <a:br>
              <a:rPr lang="fi-FI" sz="1200" dirty="0"/>
            </a:br>
            <a:r>
              <a:rPr lang="fi-FI" sz="1200" u="sng" dirty="0"/>
              <a:t>Tutkimusorganisaatiot</a:t>
            </a:r>
            <a:r>
              <a:rPr lang="fi-FI" sz="1200" dirty="0"/>
              <a:t> takaavat tutkijoilleen kaikelle Suomessa tuotetulle tai hyödynnettävälle tutkimusdatalle hyvän datanhallinnan periaatteiden kannalta asianmukaisen tallennuspaikan.</a:t>
            </a:r>
          </a:p>
          <a:p>
            <a:pPr marL="0" indent="0">
              <a:buNone/>
            </a:pPr>
            <a:r>
              <a:rPr lang="fi-FI" sz="1200" b="1" i="1" dirty="0"/>
              <a:t>Tavoite 4</a:t>
            </a:r>
            <a:br>
              <a:rPr lang="fi-FI" sz="1200" dirty="0"/>
            </a:br>
            <a:r>
              <a:rPr lang="fi-FI" sz="1200" dirty="0"/>
              <a:t>Tutkimusaineistojen hallintasuunnitelmien laatiminen ja ylläpitäminen sekä aineistojen dokumentointi ovat osa normaalia tutkimus- ja kehittämisprojektin laadunhallintaa. </a:t>
            </a:r>
          </a:p>
          <a:p>
            <a:pPr marL="0" indent="0">
              <a:buNone/>
            </a:pPr>
            <a:r>
              <a:rPr lang="fi-FI" sz="1200" dirty="0"/>
              <a:t>Aineistot dokumentoidaan siten, että rikas metadata tukee aineiston käyttöä ja löydettävyyttä.</a:t>
            </a:r>
          </a:p>
          <a:p>
            <a:pPr marL="0" indent="0">
              <a:buNone/>
            </a:pPr>
            <a:r>
              <a:rPr lang="fi-FI" sz="1200" b="1" i="1" dirty="0"/>
              <a:t>Tavoite 5</a:t>
            </a:r>
            <a:br>
              <a:rPr lang="fi-FI" sz="1200" dirty="0"/>
            </a:br>
            <a:r>
              <a:rPr lang="fi-FI" sz="1200" dirty="0"/>
              <a:t>Tutkimusaineistojen oikeuksien hallinnan vastuut ja oikeudet on </a:t>
            </a:r>
            <a:r>
              <a:rPr lang="fi-FI" sz="1200" u="sng" dirty="0"/>
              <a:t>organisaatiossa</a:t>
            </a:r>
            <a:r>
              <a:rPr lang="fi-FI" sz="1200" dirty="0"/>
              <a:t> ymmärretty ja sovittu. Tutkimusaineistojen käyttöön liittyvät oikeudet ja käytön ehdot sovitaan selkeästi kaikkien asianomaisten toimijoiden kesken.</a:t>
            </a:r>
          </a:p>
          <a:p>
            <a:pPr marL="0" indent="0">
              <a:buNone/>
            </a:pPr>
            <a:r>
              <a:rPr lang="fi-FI" sz="1200" b="1" i="1" dirty="0"/>
              <a:t>Tavoite 6</a:t>
            </a:r>
            <a:br>
              <a:rPr lang="fi-FI" sz="1200" dirty="0"/>
            </a:br>
            <a:r>
              <a:rPr lang="fi-FI" sz="1200" dirty="0"/>
              <a:t>Tutkimusdataa arvostetaan ja arvioidaan </a:t>
            </a:r>
            <a:r>
              <a:rPr lang="fi-FI" sz="1200" u="sng" dirty="0"/>
              <a:t>tutkimusorganisaatioissa</a:t>
            </a:r>
            <a:r>
              <a:rPr lang="fi-FI" sz="1200" dirty="0"/>
              <a:t> itsenäisenä tutkimustuotoksena.</a:t>
            </a:r>
          </a:p>
          <a:p>
            <a:pPr marL="0" indent="0">
              <a:buNone/>
            </a:pPr>
            <a:r>
              <a:rPr lang="fi-FI" sz="1200" b="1" i="1" dirty="0"/>
              <a:t>Tavoite 7</a:t>
            </a:r>
            <a:br>
              <a:rPr lang="fi-FI" sz="1200" dirty="0"/>
            </a:br>
            <a:r>
              <a:rPr lang="fi-FI" sz="1200" dirty="0"/>
              <a:t>Kehitetään ja otetaan käyttöön tutkimusaineistojen avoimuuden kypsyystasomalli. Kaikki </a:t>
            </a:r>
            <a:r>
              <a:rPr lang="fi-FI" sz="1200" u="sng" dirty="0"/>
              <a:t>tutkimusorganisaatiot</a:t>
            </a:r>
            <a:r>
              <a:rPr lang="fi-FI" sz="1200" dirty="0"/>
              <a:t> saavuttavat tässä arvioinnissa vähintään kohtuullisen tason.</a:t>
            </a:r>
          </a:p>
          <a:p>
            <a:pPr marL="0" indent="0">
              <a:buNone/>
            </a:pPr>
            <a:r>
              <a:rPr lang="fi-FI" sz="1200" dirty="0">
                <a:hlinkClick r:id="rId3"/>
              </a:rPr>
              <a:t>https://docs.google.com/document/d/1JkdV6umW7TBjueaia4J12f633lcFLY1lEeH9k90nN60/edit#</a:t>
            </a:r>
            <a:endParaRPr lang="fi-FI" sz="1200" dirty="0"/>
          </a:p>
          <a:p>
            <a:pPr marL="0" indent="0">
              <a:buNone/>
            </a:pPr>
            <a:endParaRPr lang="fi-FI" sz="1200" dirty="0">
              <a:effectLst/>
            </a:endParaRP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8</a:t>
            </a:fld>
            <a:endParaRPr lang="en-US" dirty="0"/>
          </a:p>
        </p:txBody>
      </p:sp>
    </p:spTree>
    <p:extLst>
      <p:ext uri="{BB962C8B-B14F-4D97-AF65-F5344CB8AC3E}">
        <p14:creationId xmlns:p14="http://schemas.microsoft.com/office/powerpoint/2010/main" val="1451521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hlinkClick r:id="rId2"/>
              </a:rPr>
              <a:t>Kansallinen TKI-tiekartta</a:t>
            </a:r>
            <a:endParaRPr lang="fi-FI" dirty="0"/>
          </a:p>
        </p:txBody>
      </p:sp>
      <p:sp>
        <p:nvSpPr>
          <p:cNvPr id="3" name="Content Placeholder 2"/>
          <p:cNvSpPr>
            <a:spLocks noGrp="1"/>
          </p:cNvSpPr>
          <p:nvPr>
            <p:ph idx="1"/>
          </p:nvPr>
        </p:nvSpPr>
        <p:spPr>
          <a:xfrm>
            <a:off x="3975651" y="1095155"/>
            <a:ext cx="4802589" cy="3077276"/>
          </a:xfrm>
        </p:spPr>
        <p:txBody>
          <a:bodyPr/>
          <a:lstStyle/>
          <a:p>
            <a:pPr marL="0" indent="0">
              <a:buNone/>
            </a:pPr>
            <a:r>
              <a:rPr lang="fi-FI" sz="1600" dirty="0"/>
              <a:t>”</a:t>
            </a:r>
            <a:r>
              <a:rPr lang="fi-FI" sz="1600" dirty="0" err="1"/>
              <a:t>Digitalisaatio</a:t>
            </a:r>
            <a:r>
              <a:rPr lang="fi-FI" sz="1600" dirty="0"/>
              <a:t> ja datatalous ovat tulevan vuosikymmenen merkittävimpiä muutosajureita. </a:t>
            </a:r>
            <a:r>
              <a:rPr lang="fi-FI" sz="1600" dirty="0" err="1"/>
              <a:t>Digitalisaatio</a:t>
            </a:r>
            <a:r>
              <a:rPr lang="fi-FI" sz="1600" dirty="0"/>
              <a:t> mahdollistaa entistä lyhyemmät innovaatiosyklit ja tuotteiden nopean kokeilun markkinoilla. </a:t>
            </a:r>
            <a:r>
              <a:rPr lang="fi-FI" sz="1600" dirty="0" err="1"/>
              <a:t>Digitalisaation</a:t>
            </a:r>
            <a:r>
              <a:rPr lang="fi-FI" sz="1600" dirty="0"/>
              <a:t> ja datatalouden vaikutuksesta  liiketoimintalogiikat muuttuvat ja yrityksille avautuu uusia kasvumahdollisuuksia </a:t>
            </a:r>
            <a:r>
              <a:rPr lang="fi-FI" sz="1600" dirty="0" err="1"/>
              <a:t>glo-baalin</a:t>
            </a:r>
            <a:r>
              <a:rPr lang="fi-FI" sz="1600" dirty="0"/>
              <a:t> mittakaavan markkinoille. Datatalouteen siirtyminen edellyttää merkittävästi lisää dataosaajia ja tutkimuksen ja elinkeinoelämän tarpeisiin vastaamista. Datan saatavuutta, hyödyntämistä ja </a:t>
            </a:r>
            <a:r>
              <a:rPr lang="fi-FI" sz="1600" dirty="0" err="1"/>
              <a:t>yhteentoimivuutta</a:t>
            </a:r>
            <a:r>
              <a:rPr lang="fi-FI" sz="1600" dirty="0"/>
              <a:t> tulee lisätä yli sektorirajojen.”</a:t>
            </a:r>
          </a:p>
        </p:txBody>
      </p:sp>
      <p:sp>
        <p:nvSpPr>
          <p:cNvPr id="4" name="Slide Number Placeholder 3"/>
          <p:cNvSpPr>
            <a:spLocks noGrp="1"/>
          </p:cNvSpPr>
          <p:nvPr>
            <p:ph type="sldNum" sz="quarter" idx="12"/>
          </p:nvPr>
        </p:nvSpPr>
        <p:spPr/>
        <p:txBody>
          <a:bodyPr/>
          <a:lstStyle/>
          <a:p>
            <a:pPr>
              <a:defRPr/>
            </a:pPr>
            <a:fld id="{05B8D4AF-0665-7B44-B9A5-492E7E49DE6C}" type="slidenum">
              <a:rPr lang="en-US" smtClean="0"/>
              <a:pPr>
                <a:defRPr/>
              </a:pPr>
              <a:t>9</a:t>
            </a:fld>
            <a:endParaRPr lang="en-US" dirty="0"/>
          </a:p>
        </p:txBody>
      </p:sp>
      <p:pic>
        <p:nvPicPr>
          <p:cNvPr id="6" name="Picture 5"/>
          <p:cNvPicPr>
            <a:picLocks noChangeAspect="1"/>
          </p:cNvPicPr>
          <p:nvPr/>
        </p:nvPicPr>
        <p:blipFill>
          <a:blip r:embed="rId3"/>
          <a:stretch>
            <a:fillRect/>
          </a:stretch>
        </p:blipFill>
        <p:spPr>
          <a:xfrm>
            <a:off x="284309" y="979488"/>
            <a:ext cx="3691342" cy="3396848"/>
          </a:xfrm>
          <a:prstGeom prst="rect">
            <a:avLst/>
          </a:prstGeom>
        </p:spPr>
      </p:pic>
    </p:spTree>
    <p:extLst>
      <p:ext uri="{BB962C8B-B14F-4D97-AF65-F5344CB8AC3E}">
        <p14:creationId xmlns:p14="http://schemas.microsoft.com/office/powerpoint/2010/main" val="3108033220"/>
      </p:ext>
    </p:extLst>
  </p:cSld>
  <p:clrMapOvr>
    <a:masterClrMapping/>
  </p:clrMapOvr>
</p:sld>
</file>

<file path=ppt/theme/theme1.xml><?xml version="1.0" encoding="utf-8"?>
<a:theme xmlns:a="http://schemas.openxmlformats.org/drawingml/2006/main" name="CSC_template_2017">
  <a:themeElements>
    <a:clrScheme name="Custom 15">
      <a:dk1>
        <a:srgbClr val="006778"/>
      </a:dk1>
      <a:lt1>
        <a:srgbClr val="FFFFFF"/>
      </a:lt1>
      <a:dk2>
        <a:srgbClr val="830051"/>
      </a:dk2>
      <a:lt2>
        <a:srgbClr val="FFFFFF"/>
      </a:lt2>
      <a:accent1>
        <a:srgbClr val="006778"/>
      </a:accent1>
      <a:accent2>
        <a:srgbClr val="830051"/>
      </a:accent2>
      <a:accent3>
        <a:srgbClr val="5E6971"/>
      </a:accent3>
      <a:accent4>
        <a:srgbClr val="025B96"/>
      </a:accent4>
      <a:accent5>
        <a:srgbClr val="92C746"/>
      </a:accent5>
      <a:accent6>
        <a:srgbClr val="F05422"/>
      </a:accent6>
      <a:hlink>
        <a:srgbClr val="74003D"/>
      </a:hlink>
      <a:folHlink>
        <a:srgbClr val="075084"/>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9525">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C PowerPoint-template.pptx" id="{F2A741A0-D5DE-4705-A172-FE33E0D58909}" vid="{CD873E69-D1B7-4235-A758-7B9752035584}"/>
    </a:ext>
  </a:extLst>
</a:theme>
</file>

<file path=ppt/theme/theme2.xml><?xml version="1.0" encoding="utf-8"?>
<a:theme xmlns:a="http://schemas.openxmlformats.org/drawingml/2006/main" name="1_CSC_template_2017">
  <a:themeElements>
    <a:clrScheme name="Custom 9">
      <a:dk1>
        <a:srgbClr val="006778"/>
      </a:dk1>
      <a:lt1>
        <a:srgbClr val="FFFFFF"/>
      </a:lt1>
      <a:dk2>
        <a:srgbClr val="830051"/>
      </a:dk2>
      <a:lt2>
        <a:srgbClr val="FFFFFF"/>
      </a:lt2>
      <a:accent1>
        <a:srgbClr val="006778"/>
      </a:accent1>
      <a:accent2>
        <a:srgbClr val="830051"/>
      </a:accent2>
      <a:accent3>
        <a:srgbClr val="5E6971"/>
      </a:accent3>
      <a:accent4>
        <a:srgbClr val="00C7B2"/>
      </a:accent4>
      <a:accent5>
        <a:srgbClr val="EA1D77"/>
      </a:accent5>
      <a:accent6>
        <a:srgbClr val="F05422"/>
      </a:accent6>
      <a:hlink>
        <a:srgbClr val="74003D"/>
      </a:hlink>
      <a:folHlink>
        <a:srgbClr val="075084"/>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9525">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C PowerPoint-template (2)" id="{A7756963-2672-4648-8FF5-FA4D0C5FBFA3}" vid="{6F0E7A07-F2A7-614F-97A0-831D8AE212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sentations xmlns="5b92892c-7639-4d25-8599-0c2b88216d11">true</Presentations>
    <BestPractices xmlns="5b92892c-7639-4d25-8599-0c2b88216d11">false</BestPractices>
    <PublishingExpirationDate xmlns="http://schemas.microsoft.com/sharepoint/v3" xsi:nil="true"/>
    <PublishingStartDate xmlns="http://schemas.microsoft.com/sharepoint/v3" xsi:nil="true"/>
    <CSCBrand xmlns="5b92892c-7639-4d25-8599-0c2b88216d11">false</CSCBran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A498AC3904B248B34AC7704AF7A6D5" ma:contentTypeVersion="4" ma:contentTypeDescription="Create a new document." ma:contentTypeScope="" ma:versionID="5c4e0d2f5dc995849302d77d553ba11a">
  <xsd:schema xmlns:xsd="http://www.w3.org/2001/XMLSchema" xmlns:xs="http://www.w3.org/2001/XMLSchema" xmlns:p="http://schemas.microsoft.com/office/2006/metadata/properties" xmlns:ns1="http://schemas.microsoft.com/sharepoint/v3" xmlns:ns2="5b92892c-7639-4d25-8599-0c2b88216d11" targetNamespace="http://schemas.microsoft.com/office/2006/metadata/properties" ma:root="true" ma:fieldsID="e127086a23f828037198a7d57bdcf8de" ns1:_="" ns2:_="">
    <xsd:import namespace="http://schemas.microsoft.com/sharepoint/v3"/>
    <xsd:import namespace="5b92892c-7639-4d25-8599-0c2b88216d11"/>
    <xsd:element name="properties">
      <xsd:complexType>
        <xsd:sequence>
          <xsd:element name="documentManagement">
            <xsd:complexType>
              <xsd:all>
                <xsd:element ref="ns1:PublishingStartDate" minOccurs="0"/>
                <xsd:element ref="ns1:PublishingExpirationDate" minOccurs="0"/>
                <xsd:element ref="ns2:BestPractices" minOccurs="0"/>
                <xsd:element ref="ns2:CSCBrand" minOccurs="0"/>
                <xsd:element ref="ns2:Presenta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92892c-7639-4d25-8599-0c2b88216d11" elementFormDefault="qualified">
    <xsd:import namespace="http://schemas.microsoft.com/office/2006/documentManagement/types"/>
    <xsd:import namespace="http://schemas.microsoft.com/office/infopath/2007/PartnerControls"/>
    <xsd:element name="BestPractices" ma:index="10" nillable="true" ma:displayName="Best Practices" ma:default="0" ma:internalName="BestPractices">
      <xsd:simpleType>
        <xsd:restriction base="dms:Boolean"/>
      </xsd:simpleType>
    </xsd:element>
    <xsd:element name="CSCBrand" ma:index="11" nillable="true" ma:displayName="CSC Brand" ma:default="0" ma:internalName="CSCBrand">
      <xsd:simpleType>
        <xsd:restriction base="dms:Boolean"/>
      </xsd:simpleType>
    </xsd:element>
    <xsd:element name="Presentations" ma:index="12" nillable="true" ma:displayName="Presentations" ma:default="0" ma:internalName="Presentations">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98A3F4-F572-40C1-A32F-15FF12C1612A}">
  <ds:schemaRefs>
    <ds:schemaRef ds:uri="http://purl.org/dc/dcmitype/"/>
    <ds:schemaRef ds:uri="http://purl.org/dc/terms/"/>
    <ds:schemaRef ds:uri="http://schemas.microsoft.com/office/infopath/2007/PartnerControls"/>
    <ds:schemaRef ds:uri="http://schemas.openxmlformats.org/package/2006/metadata/core-properties"/>
    <ds:schemaRef ds:uri="http://schemas.microsoft.com/sharepoint/v3"/>
    <ds:schemaRef ds:uri="http://www.w3.org/XML/1998/namespace"/>
    <ds:schemaRef ds:uri="http://schemas.microsoft.com/office/2006/documentManagement/types"/>
    <ds:schemaRef ds:uri="http://purl.org/dc/elements/1.1/"/>
    <ds:schemaRef ds:uri="5b92892c-7639-4d25-8599-0c2b88216d11"/>
    <ds:schemaRef ds:uri="http://schemas.microsoft.com/office/2006/metadata/properties"/>
  </ds:schemaRefs>
</ds:datastoreItem>
</file>

<file path=customXml/itemProps2.xml><?xml version="1.0" encoding="utf-8"?>
<ds:datastoreItem xmlns:ds="http://schemas.openxmlformats.org/officeDocument/2006/customXml" ds:itemID="{C48522EB-21DE-46A5-A25F-4CAAB9B5329E}">
  <ds:schemaRefs>
    <ds:schemaRef ds:uri="http://schemas.microsoft.com/sharepoint/v3/contenttype/forms"/>
  </ds:schemaRefs>
</ds:datastoreItem>
</file>

<file path=customXml/itemProps3.xml><?xml version="1.0" encoding="utf-8"?>
<ds:datastoreItem xmlns:ds="http://schemas.openxmlformats.org/officeDocument/2006/customXml" ds:itemID="{9A399B23-6741-47DE-898D-BBA4428F6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92892c-7639-4d25-8599-0c2b88216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4985</TotalTime>
  <Words>1974</Words>
  <Application>Microsoft Office PowerPoint</Application>
  <PresentationFormat>Custom</PresentationFormat>
  <Paragraphs>264</Paragraphs>
  <Slides>30</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ＭＳ Ｐゴシック</vt:lpstr>
      <vt:lpstr>Arial</vt:lpstr>
      <vt:lpstr>Calibri</vt:lpstr>
      <vt:lpstr>Candara</vt:lpstr>
      <vt:lpstr>Century Gothic</vt:lpstr>
      <vt:lpstr>Corbel</vt:lpstr>
      <vt:lpstr>Courier New</vt:lpstr>
      <vt:lpstr>Times New Roman</vt:lpstr>
      <vt:lpstr>Verdana</vt:lpstr>
      <vt:lpstr>Wingdings</vt:lpstr>
      <vt:lpstr>CSC_template_2017</vt:lpstr>
      <vt:lpstr>1_CSC_template_2017</vt:lpstr>
      <vt:lpstr>Tervetuloa! CSC:n palvelut TKI-toiminnan tukena 18.5.2020 09:30 – 15:00 </vt:lpstr>
      <vt:lpstr>Ohjelma</vt:lpstr>
      <vt:lpstr> Datanhallinta ja sen merkitys, CSC:n palvelut TKI-projehtin elinkaaren eri vaiheissa</vt:lpstr>
      <vt:lpstr>CSC on korkeakoulujen ja valtion omistama yhtiö</vt:lpstr>
      <vt:lpstr>PowerPoint Presentation</vt:lpstr>
      <vt:lpstr>PowerPoint Presentation</vt:lpstr>
      <vt:lpstr>PowerPoint Presentation</vt:lpstr>
      <vt:lpstr>Datan avoimuuden linjaus: tavoitteet </vt:lpstr>
      <vt:lpstr>Kansallinen TKI-tiekartta</vt:lpstr>
      <vt:lpstr>Datan hyödyntämisen kaksi pullonkaulaa</vt:lpstr>
      <vt:lpstr>Mitä on datanhallinta?</vt:lpstr>
      <vt:lpstr>Mitä on tutkimusdata</vt:lpstr>
      <vt:lpstr>PowerPoint Presentation</vt:lpstr>
      <vt:lpstr>Mitä on avoin?</vt:lpstr>
      <vt:lpstr>Arkaluonteinen data</vt:lpstr>
      <vt:lpstr>PowerPoint Presentation</vt:lpstr>
      <vt:lpstr>PowerPoint Presentation</vt:lpstr>
      <vt:lpstr>Mitä on metadata</vt:lpstr>
      <vt:lpstr>PowerPoint Presentation</vt:lpstr>
      <vt:lpstr>PowerPoint Presentation</vt:lpstr>
      <vt:lpstr>Yleiset tiedostomuodot</vt:lpstr>
      <vt:lpstr>Datanhallinnan tukeminen organisaatiossa</vt:lpstr>
      <vt:lpstr>CSC:n datapolitiikka</vt:lpstr>
      <vt:lpstr>CSC:n palvelut TKI-toiminnan tukena </vt:lpstr>
      <vt:lpstr>Data TKI-projektin elinkaaren vaiheissa</vt:lpstr>
      <vt:lpstr>PowerPoint Presentation</vt:lpstr>
      <vt:lpstr>PowerPoint Presentation</vt:lpstr>
      <vt:lpstr>Data on avain CSC:n palveluihin</vt:lpstr>
      <vt:lpstr>PowerPoint Presentation</vt:lpstr>
      <vt:lpstr>PowerPoint Presentation</vt:lpstr>
    </vt:vector>
  </TitlesOfParts>
  <Company>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CSC:n palvelut ammattikorkeakouluille</dc:title>
  <dc:creator>Heidi Laine</dc:creator>
  <cp:lastModifiedBy>Päivi Rauste</cp:lastModifiedBy>
  <cp:revision>116</cp:revision>
  <dcterms:created xsi:type="dcterms:W3CDTF">2020-01-20T18:41:07Z</dcterms:created>
  <dcterms:modified xsi:type="dcterms:W3CDTF">2020-05-29T07:49:27Z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0x0101000DA498AC3904B248B34AC7704AF7A6D5</vt:lpwstr>
  </property>
</Properties>
</file>