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webp" ContentType="image/jpe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media/image35.webp" ContentType="image/pn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8" r:id="rId4"/>
  </p:sldMasterIdLst>
  <p:notesMasterIdLst>
    <p:notesMasterId r:id="rId21"/>
  </p:notesMasterIdLst>
  <p:handoutMasterIdLst>
    <p:handoutMasterId r:id="rId22"/>
  </p:handoutMasterIdLst>
  <p:sldIdLst>
    <p:sldId id="270" r:id="rId5"/>
    <p:sldId id="256" r:id="rId6"/>
    <p:sldId id="269" r:id="rId7"/>
    <p:sldId id="273" r:id="rId8"/>
    <p:sldId id="271" r:id="rId9"/>
    <p:sldId id="272" r:id="rId10"/>
    <p:sldId id="274" r:id="rId11"/>
    <p:sldId id="267" r:id="rId12"/>
    <p:sldId id="264" r:id="rId13"/>
    <p:sldId id="259" r:id="rId14"/>
    <p:sldId id="276" r:id="rId15"/>
    <p:sldId id="266" r:id="rId16"/>
    <p:sldId id="265" r:id="rId17"/>
    <p:sldId id="261" r:id="rId18"/>
    <p:sldId id="275" r:id="rId19"/>
    <p:sldId id="258" r:id="rId20"/>
  </p:sldIdLst>
  <p:sldSz cx="9144000" cy="5143500" type="screen16x9"/>
  <p:notesSz cx="6858000" cy="9144000"/>
  <p:defaultTextStyle>
    <a:defPPr>
      <a:defRPr lang="en-US"/>
    </a:defPPr>
    <a:lvl1pPr algn="l" defTabSz="455613" rtl="0" fontAlgn="base">
      <a:spcBef>
        <a:spcPct val="0"/>
      </a:spcBef>
      <a:spcAft>
        <a:spcPct val="0"/>
      </a:spcAft>
      <a:defRPr kern="1200">
        <a:solidFill>
          <a:schemeClr val="tx1"/>
        </a:solidFill>
        <a:latin typeface="Candara" charset="0"/>
        <a:ea typeface="ＭＳ Ｐゴシック" charset="0"/>
        <a:cs typeface="ＭＳ Ｐゴシック" charset="0"/>
      </a:defRPr>
    </a:lvl1pPr>
    <a:lvl2pPr marL="455613" indent="1588" algn="l" defTabSz="455613" rtl="0" fontAlgn="base">
      <a:spcBef>
        <a:spcPct val="0"/>
      </a:spcBef>
      <a:spcAft>
        <a:spcPct val="0"/>
      </a:spcAft>
      <a:defRPr kern="1200">
        <a:solidFill>
          <a:schemeClr val="tx1"/>
        </a:solidFill>
        <a:latin typeface="Candara" charset="0"/>
        <a:ea typeface="ＭＳ Ｐゴシック" charset="0"/>
        <a:cs typeface="ＭＳ Ｐゴシック" charset="0"/>
      </a:defRPr>
    </a:lvl2pPr>
    <a:lvl3pPr marL="912813" indent="1588" algn="l" defTabSz="455613" rtl="0" fontAlgn="base">
      <a:spcBef>
        <a:spcPct val="0"/>
      </a:spcBef>
      <a:spcAft>
        <a:spcPct val="0"/>
      </a:spcAft>
      <a:defRPr kern="1200">
        <a:solidFill>
          <a:schemeClr val="tx1"/>
        </a:solidFill>
        <a:latin typeface="Candara" charset="0"/>
        <a:ea typeface="ＭＳ Ｐゴシック" charset="0"/>
        <a:cs typeface="ＭＳ Ｐゴシック" charset="0"/>
      </a:defRPr>
    </a:lvl3pPr>
    <a:lvl4pPr marL="1370013" indent="1588" algn="l" defTabSz="455613" rtl="0" fontAlgn="base">
      <a:spcBef>
        <a:spcPct val="0"/>
      </a:spcBef>
      <a:spcAft>
        <a:spcPct val="0"/>
      </a:spcAft>
      <a:defRPr kern="1200">
        <a:solidFill>
          <a:schemeClr val="tx1"/>
        </a:solidFill>
        <a:latin typeface="Candara" charset="0"/>
        <a:ea typeface="ＭＳ Ｐゴシック" charset="0"/>
        <a:cs typeface="ＭＳ Ｐゴシック" charset="0"/>
      </a:defRPr>
    </a:lvl4pPr>
    <a:lvl5pPr marL="1827213" indent="1588" algn="l" defTabSz="455613" rtl="0" fontAlgn="base">
      <a:spcBef>
        <a:spcPct val="0"/>
      </a:spcBef>
      <a:spcAft>
        <a:spcPct val="0"/>
      </a:spcAft>
      <a:defRPr kern="1200">
        <a:solidFill>
          <a:schemeClr val="tx1"/>
        </a:solidFill>
        <a:latin typeface="Candara" charset="0"/>
        <a:ea typeface="ＭＳ Ｐゴシック" charset="0"/>
        <a:cs typeface="ＭＳ Ｐゴシック" charset="0"/>
      </a:defRPr>
    </a:lvl5pPr>
    <a:lvl6pPr marL="2286000" algn="l" defTabSz="457200" rtl="0" eaLnBrk="1" latinLnBrk="0" hangingPunct="1">
      <a:defRPr kern="1200">
        <a:solidFill>
          <a:schemeClr val="tx1"/>
        </a:solidFill>
        <a:latin typeface="Candara" charset="0"/>
        <a:ea typeface="ＭＳ Ｐゴシック" charset="0"/>
        <a:cs typeface="ＭＳ Ｐゴシック" charset="0"/>
      </a:defRPr>
    </a:lvl6pPr>
    <a:lvl7pPr marL="2743200" algn="l" defTabSz="457200" rtl="0" eaLnBrk="1" latinLnBrk="0" hangingPunct="1">
      <a:defRPr kern="1200">
        <a:solidFill>
          <a:schemeClr val="tx1"/>
        </a:solidFill>
        <a:latin typeface="Candara" charset="0"/>
        <a:ea typeface="ＭＳ Ｐゴシック" charset="0"/>
        <a:cs typeface="ＭＳ Ｐゴシック" charset="0"/>
      </a:defRPr>
    </a:lvl7pPr>
    <a:lvl8pPr marL="3200400" algn="l" defTabSz="457200" rtl="0" eaLnBrk="1" latinLnBrk="0" hangingPunct="1">
      <a:defRPr kern="1200">
        <a:solidFill>
          <a:schemeClr val="tx1"/>
        </a:solidFill>
        <a:latin typeface="Candara" charset="0"/>
        <a:ea typeface="ＭＳ Ｐゴシック" charset="0"/>
        <a:cs typeface="ＭＳ Ｐゴシック" charset="0"/>
      </a:defRPr>
    </a:lvl8pPr>
    <a:lvl9pPr marL="3657600" algn="l" defTabSz="457200" rtl="0" eaLnBrk="1" latinLnBrk="0" hangingPunct="1">
      <a:defRPr kern="1200">
        <a:solidFill>
          <a:schemeClr val="tx1"/>
        </a:solidFill>
        <a:latin typeface="Candara"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1619"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A1D77"/>
    <a:srgbClr val="F05422"/>
    <a:srgbClr val="D0DCED"/>
    <a:srgbClr val="006B99"/>
    <a:srgbClr val="006778"/>
    <a:srgbClr val="002F5F"/>
    <a:srgbClr val="00BAA6"/>
    <a:srgbClr val="475056"/>
    <a:srgbClr val="025C96"/>
    <a:srgbClr val="E2EFD4"/>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5858"/>
    <p:restoredTop sz="94422"/>
  </p:normalViewPr>
  <p:slideViewPr>
    <p:cSldViewPr snapToGrid="0" snapToObjects="1">
      <p:cViewPr varScale="1">
        <p:scale>
          <a:sx n="153" d="100"/>
          <a:sy n="153" d="100"/>
        </p:scale>
        <p:origin x="1000" y="176"/>
      </p:cViewPr>
      <p:guideLst>
        <p:guide orient="horz" pos="1619"/>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defTabSz="457012"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defTabSz="457012" fontAlgn="auto">
              <a:spcBef>
                <a:spcPts val="0"/>
              </a:spcBef>
              <a:spcAft>
                <a:spcPts val="0"/>
              </a:spcAft>
              <a:defRPr sz="1200">
                <a:latin typeface="+mn-lt"/>
                <a:ea typeface="+mn-ea"/>
                <a:cs typeface="+mn-cs"/>
              </a:defRPr>
            </a:lvl1pPr>
          </a:lstStyle>
          <a:p>
            <a:pPr>
              <a:defRPr/>
            </a:pPr>
            <a:fld id="{5823ED28-5A5F-0941-B89F-F4AF178830ED}" type="datetimeFigureOut">
              <a:rPr lang="en-US"/>
              <a:pPr>
                <a:defRPr/>
              </a:pPr>
              <a:t>3/5/21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defTabSz="457012" fontAlgn="auto">
              <a:spcBef>
                <a:spcPts val="0"/>
              </a:spcBef>
              <a:spcAft>
                <a:spcPts val="0"/>
              </a:spcAft>
              <a:defRPr sz="1200">
                <a:latin typeface="+mn-lt"/>
                <a:ea typeface="+mn-ea"/>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defTabSz="457012" fontAlgn="auto">
              <a:spcBef>
                <a:spcPts val="0"/>
              </a:spcBef>
              <a:spcAft>
                <a:spcPts val="0"/>
              </a:spcAft>
              <a:defRPr sz="1200">
                <a:latin typeface="+mn-lt"/>
                <a:ea typeface="+mn-ea"/>
                <a:cs typeface="+mn-cs"/>
              </a:defRPr>
            </a:lvl1pPr>
          </a:lstStyle>
          <a:p>
            <a:pPr>
              <a:defRPr/>
            </a:pPr>
            <a:fld id="{1A72242C-D862-4449-9C84-1E36A6DECBF7}" type="slidenum">
              <a:rPr lang="en-US"/>
              <a:pPr>
                <a:defRPr/>
              </a:pPr>
              <a:t>‹#›</a:t>
            </a:fld>
            <a:endParaRPr lang="en-US"/>
          </a:p>
        </p:txBody>
      </p:sp>
    </p:spTree>
    <p:extLst>
      <p:ext uri="{BB962C8B-B14F-4D97-AF65-F5344CB8AC3E}">
        <p14:creationId xmlns:p14="http://schemas.microsoft.com/office/powerpoint/2010/main" val="289958033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defTabSz="457012"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defTabSz="457012" fontAlgn="auto">
              <a:spcBef>
                <a:spcPts val="0"/>
              </a:spcBef>
              <a:spcAft>
                <a:spcPts val="0"/>
              </a:spcAft>
              <a:defRPr sz="1200">
                <a:latin typeface="+mn-lt"/>
                <a:ea typeface="+mn-ea"/>
                <a:cs typeface="+mn-cs"/>
              </a:defRPr>
            </a:lvl1pPr>
          </a:lstStyle>
          <a:p>
            <a:pPr>
              <a:defRPr/>
            </a:pPr>
            <a:fld id="{230F748F-9A13-4D4A-B1D7-80D08782129D}" type="datetimeFigureOut">
              <a:rPr lang="en-US"/>
              <a:pPr>
                <a:defRPr/>
              </a:pPr>
              <a:t>3/5/21</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i-FI" noProof="0"/>
              <a:t>Click to edit Master text styles</a:t>
            </a:r>
          </a:p>
          <a:p>
            <a:pPr lvl="1"/>
            <a:r>
              <a:rPr lang="fi-FI" noProof="0"/>
              <a:t>Second level</a:t>
            </a:r>
          </a:p>
          <a:p>
            <a:pPr lvl="2"/>
            <a:r>
              <a:rPr lang="fi-FI" noProof="0"/>
              <a:t>Third level</a:t>
            </a:r>
          </a:p>
          <a:p>
            <a:pPr lvl="3"/>
            <a:r>
              <a:rPr lang="fi-FI" noProof="0"/>
              <a:t>Fourth level</a:t>
            </a:r>
          </a:p>
          <a:p>
            <a:pPr lvl="4"/>
            <a:r>
              <a:rPr lang="fi-FI" noProof="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defTabSz="457012"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defTabSz="457012" fontAlgn="auto">
              <a:spcBef>
                <a:spcPts val="0"/>
              </a:spcBef>
              <a:spcAft>
                <a:spcPts val="0"/>
              </a:spcAft>
              <a:defRPr sz="1200">
                <a:latin typeface="+mn-lt"/>
                <a:ea typeface="+mn-ea"/>
                <a:cs typeface="+mn-cs"/>
              </a:defRPr>
            </a:lvl1pPr>
          </a:lstStyle>
          <a:p>
            <a:pPr>
              <a:defRPr/>
            </a:pPr>
            <a:fld id="{41EE56C2-9F01-D046-B9C3-ECC31849EFE2}" type="slidenum">
              <a:rPr lang="en-US"/>
              <a:pPr>
                <a:defRPr/>
              </a:pPr>
              <a:t>‹#›</a:t>
            </a:fld>
            <a:endParaRPr lang="en-US"/>
          </a:p>
        </p:txBody>
      </p:sp>
    </p:spTree>
    <p:extLst>
      <p:ext uri="{BB962C8B-B14F-4D97-AF65-F5344CB8AC3E}">
        <p14:creationId xmlns:p14="http://schemas.microsoft.com/office/powerpoint/2010/main" val="1830703007"/>
      </p:ext>
    </p:extLst>
  </p:cSld>
  <p:clrMap bg1="lt1" tx1="dk1" bg2="lt2" tx2="dk2" accent1="accent1" accent2="accent2" accent3="accent3" accent4="accent4" accent5="accent5" accent6="accent6" hlink="hlink" folHlink="folHlink"/>
  <p:hf hdr="0" ftr="0" dt="0"/>
  <p:notesStyle>
    <a:lvl1pPr algn="l" defTabSz="455613"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5613" algn="l" defTabSz="455613"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2813" algn="l" defTabSz="455613"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0013" algn="l" defTabSz="455613"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7213" algn="l" defTabSz="455613"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5057" algn="l" defTabSz="457012" rtl="0" eaLnBrk="1" latinLnBrk="0" hangingPunct="1">
      <a:defRPr sz="1200" kern="1200">
        <a:solidFill>
          <a:schemeClr val="tx1"/>
        </a:solidFill>
        <a:latin typeface="+mn-lt"/>
        <a:ea typeface="+mn-ea"/>
        <a:cs typeface="+mn-cs"/>
      </a:defRPr>
    </a:lvl6pPr>
    <a:lvl7pPr marL="2742070" algn="l" defTabSz="457012" rtl="0" eaLnBrk="1" latinLnBrk="0" hangingPunct="1">
      <a:defRPr sz="1200" kern="1200">
        <a:solidFill>
          <a:schemeClr val="tx1"/>
        </a:solidFill>
        <a:latin typeface="+mn-lt"/>
        <a:ea typeface="+mn-ea"/>
        <a:cs typeface="+mn-cs"/>
      </a:defRPr>
    </a:lvl7pPr>
    <a:lvl8pPr marL="3199081" algn="l" defTabSz="457012" rtl="0" eaLnBrk="1" latinLnBrk="0" hangingPunct="1">
      <a:defRPr sz="1200" kern="1200">
        <a:solidFill>
          <a:schemeClr val="tx1"/>
        </a:solidFill>
        <a:latin typeface="+mn-lt"/>
        <a:ea typeface="+mn-ea"/>
        <a:cs typeface="+mn-cs"/>
      </a:defRPr>
    </a:lvl8pPr>
    <a:lvl9pPr marL="3656093" algn="l" defTabSz="457012"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8.jpeg"/></Relationships>
</file>

<file path=ppt/slideLayouts/_rels/slideLayout20.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hyperlink" Target="https://www.facebook.com/CSCfi" TargetMode="External"/><Relationship Id="rId1" Type="http://schemas.openxmlformats.org/officeDocument/2006/relationships/slideMaster" Target="../slideMasters/slideMaster1.xml"/><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19.emf"/></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2_Title Slide_FIN">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 y="1705347"/>
            <a:ext cx="2196936" cy="2211952"/>
          </a:xfrm>
          <a:prstGeom prst="rect">
            <a:avLst/>
          </a:prstGeom>
        </p:spPr>
      </p:pic>
      <p:pic>
        <p:nvPicPr>
          <p:cNvPr id="8" name="Picture 7"/>
          <p:cNvPicPr>
            <a:picLocks noChangeAspect="1"/>
          </p:cNvPicPr>
          <p:nvPr userDrawn="1"/>
        </p:nvPicPr>
        <p:blipFill rotWithShape="1">
          <a:blip r:embed="rId3" cstate="screen">
            <a:extLst>
              <a:ext uri="{28A0092B-C50C-407E-A947-70E740481C1C}">
                <a14:useLocalDpi xmlns:a14="http://schemas.microsoft.com/office/drawing/2010/main"/>
              </a:ext>
            </a:extLst>
          </a:blip>
          <a:srcRect l="-777"/>
          <a:stretch/>
        </p:blipFill>
        <p:spPr>
          <a:xfrm>
            <a:off x="2063692" y="1"/>
            <a:ext cx="7080307" cy="1761684"/>
          </a:xfrm>
          <a:prstGeom prst="rect">
            <a:avLst/>
          </a:prstGeom>
        </p:spPr>
      </p:pic>
      <p:pic>
        <p:nvPicPr>
          <p:cNvPr id="7" name="Picture 6"/>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2070644" y="3877079"/>
            <a:ext cx="5473155" cy="1268069"/>
          </a:xfrm>
          <a:prstGeom prst="rect">
            <a:avLst/>
          </a:prstGeom>
        </p:spPr>
      </p:pic>
      <p:sp>
        <p:nvSpPr>
          <p:cNvPr id="55" name="Rectangle 54"/>
          <p:cNvSpPr/>
          <p:nvPr userDrawn="1"/>
        </p:nvSpPr>
        <p:spPr>
          <a:xfrm>
            <a:off x="-1" y="3877082"/>
            <a:ext cx="2159988" cy="1266417"/>
          </a:xfrm>
          <a:prstGeom prst="rect">
            <a:avLst/>
          </a:prstGeom>
          <a:solidFill>
            <a:srgbClr val="002F5F"/>
          </a:solidFill>
          <a:ln>
            <a:noFill/>
            <a:prstDash val="sysDash"/>
          </a:ln>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rot="0" spcFirstLastPara="0" vertOverflow="overflow" horzOverflow="overflow" vert="horz" wrap="square" lIns="97424" tIns="48712" rIns="97424" bIns="48712" numCol="1" spcCol="0" rtlCol="0" fromWordArt="0" anchor="ctr" anchorCtr="0" forceAA="0" compatLnSpc="1">
            <a:prstTxWarp prst="textNoShape">
              <a:avLst/>
            </a:prstTxWarp>
            <a:noAutofit/>
          </a:bodyPr>
          <a:lstStyle/>
          <a:p>
            <a:pPr algn="ctr"/>
            <a:endParaRPr lang="en-US" dirty="0"/>
          </a:p>
        </p:txBody>
      </p:sp>
      <p:sp>
        <p:nvSpPr>
          <p:cNvPr id="15" name="Rectangle 14"/>
          <p:cNvSpPr/>
          <p:nvPr userDrawn="1"/>
        </p:nvSpPr>
        <p:spPr>
          <a:xfrm>
            <a:off x="2159988" y="1713373"/>
            <a:ext cx="6984013" cy="2163712"/>
          </a:xfrm>
          <a:prstGeom prst="rect">
            <a:avLst/>
          </a:prstGeom>
          <a:solidFill>
            <a:srgbClr val="D0DCED"/>
          </a:solidFill>
          <a:ln>
            <a:noFill/>
          </a:ln>
          <a:effectLst/>
        </p:spPr>
        <p:style>
          <a:lnRef idx="1">
            <a:schemeClr val="accent1"/>
          </a:lnRef>
          <a:fillRef idx="3">
            <a:schemeClr val="accent1"/>
          </a:fillRef>
          <a:effectRef idx="2">
            <a:schemeClr val="accent1"/>
          </a:effectRef>
          <a:fontRef idx="minor">
            <a:schemeClr val="lt1"/>
          </a:fontRef>
        </p:style>
        <p:txBody>
          <a:bodyPr lIns="71420" tIns="35709" rIns="71420" bIns="35709" anchor="ctr"/>
          <a:lstStyle/>
          <a:p>
            <a:pPr algn="ctr" defTabSz="486901" fontAlgn="auto">
              <a:spcBef>
                <a:spcPts val="0"/>
              </a:spcBef>
              <a:spcAft>
                <a:spcPts val="0"/>
              </a:spcAft>
              <a:defRPr/>
            </a:pPr>
            <a:endParaRPr lang="en-US" dirty="0">
              <a:latin typeface="Corbel"/>
            </a:endParaRPr>
          </a:p>
        </p:txBody>
      </p:sp>
      <p:sp>
        <p:nvSpPr>
          <p:cNvPr id="2" name="Title 1"/>
          <p:cNvSpPr>
            <a:spLocks noGrp="1"/>
          </p:cNvSpPr>
          <p:nvPr>
            <p:ph type="ctrTitle"/>
          </p:nvPr>
        </p:nvSpPr>
        <p:spPr>
          <a:xfrm>
            <a:off x="2938089" y="2127560"/>
            <a:ext cx="5338467" cy="1047753"/>
          </a:xfrm>
        </p:spPr>
        <p:txBody>
          <a:bodyPr anchor="t">
            <a:normAutofit/>
          </a:bodyPr>
          <a:lstStyle>
            <a:lvl1pPr algn="l">
              <a:lnSpc>
                <a:spcPct val="90000"/>
              </a:lnSpc>
              <a:defRPr sz="2450" baseline="0">
                <a:solidFill>
                  <a:srgbClr val="025C96"/>
                </a:solidFill>
                <a:latin typeface="Corbel"/>
                <a:cs typeface="Corbel"/>
              </a:defRPr>
            </a:lvl1pPr>
          </a:lstStyle>
          <a:p>
            <a:r>
              <a:rPr lang="fi-FI"/>
              <a:t>Muokkaa ots. perustyyl. napsautt.</a:t>
            </a:r>
            <a:endParaRPr lang="en-US" dirty="0"/>
          </a:p>
        </p:txBody>
      </p:sp>
      <p:sp>
        <p:nvSpPr>
          <p:cNvPr id="3" name="Subtitle 2"/>
          <p:cNvSpPr>
            <a:spLocks noGrp="1"/>
          </p:cNvSpPr>
          <p:nvPr>
            <p:ph type="subTitle" idx="1"/>
          </p:nvPr>
        </p:nvSpPr>
        <p:spPr>
          <a:xfrm>
            <a:off x="2938089" y="3223624"/>
            <a:ext cx="5338467" cy="375177"/>
          </a:xfrm>
        </p:spPr>
        <p:txBody>
          <a:bodyPr>
            <a:normAutofit/>
          </a:bodyPr>
          <a:lstStyle>
            <a:lvl1pPr marL="0" indent="0" algn="l">
              <a:buNone/>
              <a:defRPr sz="1065">
                <a:solidFill>
                  <a:srgbClr val="025C96"/>
                </a:solidFill>
                <a:latin typeface="Corbel"/>
                <a:cs typeface="Corbel"/>
              </a:defRPr>
            </a:lvl1pPr>
            <a:lvl2pPr marL="357093" indent="0" algn="ctr">
              <a:buNone/>
              <a:defRPr>
                <a:solidFill>
                  <a:schemeClr val="tx1">
                    <a:tint val="75000"/>
                  </a:schemeClr>
                </a:solidFill>
              </a:defRPr>
            </a:lvl2pPr>
            <a:lvl3pPr marL="714187" indent="0" algn="ctr">
              <a:buNone/>
              <a:defRPr>
                <a:solidFill>
                  <a:schemeClr val="tx1">
                    <a:tint val="75000"/>
                  </a:schemeClr>
                </a:solidFill>
              </a:defRPr>
            </a:lvl3pPr>
            <a:lvl4pPr marL="1071277" indent="0" algn="ctr">
              <a:buNone/>
              <a:defRPr>
                <a:solidFill>
                  <a:schemeClr val="tx1">
                    <a:tint val="75000"/>
                  </a:schemeClr>
                </a:solidFill>
              </a:defRPr>
            </a:lvl4pPr>
            <a:lvl5pPr marL="1428371" indent="0" algn="ctr">
              <a:buNone/>
              <a:defRPr>
                <a:solidFill>
                  <a:schemeClr val="tx1">
                    <a:tint val="75000"/>
                  </a:schemeClr>
                </a:solidFill>
              </a:defRPr>
            </a:lvl5pPr>
            <a:lvl6pPr marL="1785463" indent="0" algn="ctr">
              <a:buNone/>
              <a:defRPr>
                <a:solidFill>
                  <a:schemeClr val="tx1">
                    <a:tint val="75000"/>
                  </a:schemeClr>
                </a:solidFill>
              </a:defRPr>
            </a:lvl6pPr>
            <a:lvl7pPr marL="2142555" indent="0" algn="ctr">
              <a:buNone/>
              <a:defRPr>
                <a:solidFill>
                  <a:schemeClr val="tx1">
                    <a:tint val="75000"/>
                  </a:schemeClr>
                </a:solidFill>
              </a:defRPr>
            </a:lvl7pPr>
            <a:lvl8pPr marL="2499649" indent="0" algn="ctr">
              <a:buNone/>
              <a:defRPr>
                <a:solidFill>
                  <a:schemeClr val="tx1">
                    <a:tint val="75000"/>
                  </a:schemeClr>
                </a:solidFill>
              </a:defRPr>
            </a:lvl8pPr>
            <a:lvl9pPr marL="2856741" indent="0" algn="ctr">
              <a:buNone/>
              <a:defRPr>
                <a:solidFill>
                  <a:schemeClr val="tx1">
                    <a:tint val="75000"/>
                  </a:schemeClr>
                </a:solidFill>
              </a:defRPr>
            </a:lvl9pPr>
          </a:lstStyle>
          <a:p>
            <a:r>
              <a:rPr lang="fi-FI"/>
              <a:t>Muokkaa alaotsikon perustyyliä napsautt.</a:t>
            </a:r>
            <a:endParaRPr lang="en-US" dirty="0"/>
          </a:p>
        </p:txBody>
      </p:sp>
      <p:sp>
        <p:nvSpPr>
          <p:cNvPr id="42" name="Rectangle 41"/>
          <p:cNvSpPr/>
          <p:nvPr userDrawn="1"/>
        </p:nvSpPr>
        <p:spPr>
          <a:xfrm>
            <a:off x="1" y="0"/>
            <a:ext cx="2159987" cy="1713373"/>
          </a:xfrm>
          <a:prstGeom prst="rect">
            <a:avLst/>
          </a:prstGeom>
          <a:solidFill>
            <a:srgbClr val="025C96"/>
          </a:solidFill>
          <a:ln>
            <a:noFill/>
          </a:ln>
          <a:effectLst/>
        </p:spPr>
        <p:style>
          <a:lnRef idx="1">
            <a:schemeClr val="accent1"/>
          </a:lnRef>
          <a:fillRef idx="3">
            <a:schemeClr val="accent1"/>
          </a:fillRef>
          <a:effectRef idx="2">
            <a:schemeClr val="accent1"/>
          </a:effectRef>
          <a:fontRef idx="minor">
            <a:schemeClr val="lt1"/>
          </a:fontRef>
        </p:style>
        <p:txBody>
          <a:bodyPr lIns="71420" tIns="35709" rIns="71420" bIns="35709" anchor="ctr"/>
          <a:lstStyle/>
          <a:p>
            <a:pPr algn="ctr" defTabSz="486901" fontAlgn="auto">
              <a:spcBef>
                <a:spcPts val="0"/>
              </a:spcBef>
              <a:spcAft>
                <a:spcPts val="0"/>
              </a:spcAft>
              <a:defRPr/>
            </a:pPr>
            <a:endParaRPr lang="en-US" dirty="0">
              <a:latin typeface="Corbel"/>
            </a:endParaRPr>
          </a:p>
        </p:txBody>
      </p:sp>
      <p:sp>
        <p:nvSpPr>
          <p:cNvPr id="50" name="Rectangle 49"/>
          <p:cNvSpPr/>
          <p:nvPr userDrawn="1"/>
        </p:nvSpPr>
        <p:spPr>
          <a:xfrm>
            <a:off x="0" y="3517695"/>
            <a:ext cx="338628" cy="359390"/>
          </a:xfrm>
          <a:prstGeom prst="rect">
            <a:avLst/>
          </a:prstGeom>
          <a:solidFill>
            <a:srgbClr val="002F5F">
              <a:alpha val="50000"/>
            </a:srgbClr>
          </a:solidFill>
          <a:ln>
            <a:noFill/>
            <a:prstDash val="sysDash"/>
          </a:ln>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rot="0" spcFirstLastPara="0" vertOverflow="overflow" horzOverflow="overflow" vert="horz" wrap="square" lIns="97424" tIns="48712" rIns="97424" bIns="48712" numCol="1" spcCol="0" rtlCol="0" fromWordArt="0" anchor="ctr" anchorCtr="0" forceAA="0" compatLnSpc="1">
            <a:prstTxWarp prst="textNoShape">
              <a:avLst/>
            </a:prstTxWarp>
            <a:noAutofit/>
          </a:bodyPr>
          <a:lstStyle/>
          <a:p>
            <a:pPr algn="ctr"/>
            <a:endParaRPr lang="en-US" dirty="0"/>
          </a:p>
        </p:txBody>
      </p:sp>
      <p:sp>
        <p:nvSpPr>
          <p:cNvPr id="53" name="Rectangle 52"/>
          <p:cNvSpPr/>
          <p:nvPr userDrawn="1"/>
        </p:nvSpPr>
        <p:spPr>
          <a:xfrm>
            <a:off x="7444966" y="3877085"/>
            <a:ext cx="1705384" cy="1266417"/>
          </a:xfrm>
          <a:prstGeom prst="rect">
            <a:avLst/>
          </a:prstGeom>
          <a:solidFill>
            <a:srgbClr val="002F5F"/>
          </a:solidFill>
          <a:ln>
            <a:noFill/>
            <a:prstDash val="sysDash"/>
          </a:ln>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rot="0" spcFirstLastPara="0" vertOverflow="overflow" horzOverflow="overflow" vert="horz" wrap="square" lIns="97424" tIns="48712" rIns="97424" bIns="48712" numCol="1" spcCol="0" rtlCol="0" fromWordArt="0" anchor="ctr" anchorCtr="0" forceAA="0" compatLnSpc="1">
            <a:prstTxWarp prst="textNoShape">
              <a:avLst/>
            </a:prstTxWarp>
            <a:noAutofit/>
          </a:bodyPr>
          <a:lstStyle/>
          <a:p>
            <a:pPr algn="ctr"/>
            <a:endParaRPr lang="en-US" dirty="0"/>
          </a:p>
        </p:txBody>
      </p:sp>
      <p:sp>
        <p:nvSpPr>
          <p:cNvPr id="60" name="Rectangle 59"/>
          <p:cNvSpPr/>
          <p:nvPr userDrawn="1"/>
        </p:nvSpPr>
        <p:spPr>
          <a:xfrm>
            <a:off x="8791566" y="3502373"/>
            <a:ext cx="356400" cy="379504"/>
          </a:xfrm>
          <a:prstGeom prst="rect">
            <a:avLst/>
          </a:prstGeom>
          <a:solidFill>
            <a:srgbClr val="025C96">
              <a:alpha val="44000"/>
            </a:srgbClr>
          </a:solidFill>
          <a:ln>
            <a:noFill/>
            <a:prstDash val="sysDash"/>
          </a:ln>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rot="0" spcFirstLastPara="0" vertOverflow="overflow" horzOverflow="overflow" vert="horz" wrap="square" lIns="97424" tIns="48712" rIns="97424" bIns="48712" numCol="1" spcCol="0" rtlCol="0" fromWordArt="0" anchor="ctr" anchorCtr="0" forceAA="0" compatLnSpc="1">
            <a:prstTxWarp prst="textNoShape">
              <a:avLst/>
            </a:prstTxWarp>
            <a:noAutofit/>
          </a:bodyPr>
          <a:lstStyle/>
          <a:p>
            <a:pPr algn="ctr"/>
            <a:endParaRPr lang="en-US" dirty="0"/>
          </a:p>
        </p:txBody>
      </p:sp>
      <p:sp>
        <p:nvSpPr>
          <p:cNvPr id="21" name="Rectangle 20"/>
          <p:cNvSpPr/>
          <p:nvPr userDrawn="1"/>
        </p:nvSpPr>
        <p:spPr>
          <a:xfrm>
            <a:off x="8550366" y="3877085"/>
            <a:ext cx="241200" cy="255100"/>
          </a:xfrm>
          <a:prstGeom prst="rect">
            <a:avLst/>
          </a:prstGeom>
          <a:solidFill>
            <a:srgbClr val="92D050">
              <a:alpha val="80000"/>
            </a:srgbClr>
          </a:solidFill>
          <a:ln>
            <a:noFill/>
            <a:prstDash val="sysDash"/>
          </a:ln>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rot="0" spcFirstLastPara="0" vertOverflow="overflow" horzOverflow="overflow" vert="horz" wrap="square" lIns="97424" tIns="48712" rIns="97424" bIns="48712" numCol="1" spcCol="0" rtlCol="0" fromWordArt="0" anchor="ctr" anchorCtr="0" forceAA="0" compatLnSpc="1">
            <a:prstTxWarp prst="textNoShape">
              <a:avLst/>
            </a:prstTxWarp>
            <a:noAutofit/>
          </a:bodyPr>
          <a:lstStyle/>
          <a:p>
            <a:pPr algn="ctr"/>
            <a:endParaRPr lang="en-US" dirty="0"/>
          </a:p>
        </p:txBody>
      </p:sp>
      <p:sp>
        <p:nvSpPr>
          <p:cNvPr id="56" name="Rectangle 55"/>
          <p:cNvSpPr/>
          <p:nvPr userDrawn="1"/>
        </p:nvSpPr>
        <p:spPr>
          <a:xfrm rot="10800000">
            <a:off x="1911756" y="3877081"/>
            <a:ext cx="251356" cy="715071"/>
          </a:xfrm>
          <a:prstGeom prst="rect">
            <a:avLst/>
          </a:prstGeom>
          <a:solidFill>
            <a:srgbClr val="025C96">
              <a:alpha val="42000"/>
            </a:srgbClr>
          </a:solidFill>
          <a:ln>
            <a:noFill/>
            <a:prstDash val="sysDash"/>
          </a:ln>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rot="0" spcFirstLastPara="0" vertOverflow="overflow" horzOverflow="overflow" vert="horz" wrap="square" lIns="97424" tIns="48712" rIns="97424" bIns="48712" numCol="1" spcCol="0" rtlCol="0" fromWordArt="0" anchor="ctr" anchorCtr="0" forceAA="0" compatLnSpc="1">
            <a:prstTxWarp prst="textNoShape">
              <a:avLst/>
            </a:prstTxWarp>
            <a:noAutofit/>
          </a:bodyPr>
          <a:lstStyle/>
          <a:p>
            <a:pPr algn="ctr"/>
            <a:endParaRPr lang="en-US" dirty="0"/>
          </a:p>
        </p:txBody>
      </p:sp>
      <p:pic>
        <p:nvPicPr>
          <p:cNvPr id="6" name="Picture 5"/>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554213" y="317334"/>
            <a:ext cx="1051560" cy="1078707"/>
          </a:xfrm>
          <a:prstGeom prst="rect">
            <a:avLst/>
          </a:prstGeom>
        </p:spPr>
      </p:pic>
      <p:sp>
        <p:nvSpPr>
          <p:cNvPr id="20" name="Rectangle 19"/>
          <p:cNvSpPr/>
          <p:nvPr userDrawn="1"/>
        </p:nvSpPr>
        <p:spPr>
          <a:xfrm>
            <a:off x="7075508" y="3885111"/>
            <a:ext cx="372146" cy="379504"/>
          </a:xfrm>
          <a:prstGeom prst="rect">
            <a:avLst/>
          </a:prstGeom>
          <a:solidFill>
            <a:srgbClr val="025C96">
              <a:alpha val="44000"/>
            </a:srgbClr>
          </a:solidFill>
          <a:ln>
            <a:noFill/>
            <a:prstDash val="sysDash"/>
          </a:ln>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rot="0" spcFirstLastPara="0" vertOverflow="overflow" horzOverflow="overflow" vert="horz" wrap="square" lIns="97424" tIns="48712" rIns="97424" bIns="48712" numCol="1" spcCol="0" rtlCol="0" fromWordArt="0" anchor="ctr" anchorCtr="0" forceAA="0" compatLnSpc="1">
            <a:prstTxWarp prst="textNoShape">
              <a:avLst/>
            </a:prstTxWarp>
            <a:noAutofit/>
          </a:bodyPr>
          <a:lstStyle/>
          <a:p>
            <a:pPr algn="ctr"/>
            <a:endParaRPr lang="en-US" dirty="0"/>
          </a:p>
        </p:txBody>
      </p:sp>
    </p:spTree>
    <p:extLst>
      <p:ext uri="{BB962C8B-B14F-4D97-AF65-F5344CB8AC3E}">
        <p14:creationId xmlns:p14="http://schemas.microsoft.com/office/powerpoint/2010/main" val="4057945195"/>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6" name="Title 1"/>
          <p:cNvSpPr>
            <a:spLocks noGrp="1"/>
          </p:cNvSpPr>
          <p:nvPr>
            <p:ph type="title"/>
          </p:nvPr>
        </p:nvSpPr>
        <p:spPr>
          <a:xfrm>
            <a:off x="1792288" y="3600451"/>
            <a:ext cx="5486400" cy="425054"/>
          </a:xfrm>
        </p:spPr>
        <p:txBody>
          <a:bodyPr anchor="b"/>
          <a:lstStyle>
            <a:lvl1pPr algn="l">
              <a:defRPr sz="1598" b="0"/>
            </a:lvl1pPr>
          </a:lstStyle>
          <a:p>
            <a:r>
              <a:rPr lang="fi-FI"/>
              <a:t>Muokkaa ots. perustyyl. napsautt.</a:t>
            </a:r>
            <a:endParaRPr lang="en-US" dirty="0"/>
          </a:p>
        </p:txBody>
      </p:sp>
      <p:sp>
        <p:nvSpPr>
          <p:cNvPr id="7" name="Picture Placeholder 2"/>
          <p:cNvSpPr>
            <a:spLocks noGrp="1"/>
          </p:cNvSpPr>
          <p:nvPr>
            <p:ph type="pic" idx="1"/>
          </p:nvPr>
        </p:nvSpPr>
        <p:spPr>
          <a:xfrm>
            <a:off x="1792288" y="459583"/>
            <a:ext cx="5486400" cy="3086100"/>
          </a:xfrm>
        </p:spPr>
        <p:txBody>
          <a:bodyPr rtlCol="0">
            <a:normAutofit/>
          </a:bodyPr>
          <a:lstStyle>
            <a:lvl1pPr marL="0" indent="0">
              <a:buNone/>
              <a:defRPr sz="2450"/>
            </a:lvl1pPr>
            <a:lvl2pPr marL="357093" indent="0">
              <a:buNone/>
              <a:defRPr sz="2237"/>
            </a:lvl2pPr>
            <a:lvl3pPr marL="714187" indent="0">
              <a:buNone/>
              <a:defRPr sz="1918"/>
            </a:lvl3pPr>
            <a:lvl4pPr marL="1071277" indent="0">
              <a:buNone/>
              <a:defRPr sz="1598"/>
            </a:lvl4pPr>
            <a:lvl5pPr marL="1428371" indent="0">
              <a:buNone/>
              <a:defRPr sz="1598"/>
            </a:lvl5pPr>
            <a:lvl6pPr marL="1785463" indent="0">
              <a:buNone/>
              <a:defRPr sz="1598"/>
            </a:lvl6pPr>
            <a:lvl7pPr marL="2142555" indent="0">
              <a:buNone/>
              <a:defRPr sz="1598"/>
            </a:lvl7pPr>
            <a:lvl8pPr marL="2499649" indent="0">
              <a:buNone/>
              <a:defRPr sz="1598"/>
            </a:lvl8pPr>
            <a:lvl9pPr marL="2856741" indent="0">
              <a:buNone/>
              <a:defRPr sz="1598"/>
            </a:lvl9pPr>
          </a:lstStyle>
          <a:p>
            <a:pPr lvl="0"/>
            <a:r>
              <a:rPr lang="fi-FI" noProof="0"/>
              <a:t>Lisää kuva napsauttamalla kuvaketta</a:t>
            </a:r>
            <a:endParaRPr lang="en-US" noProof="0"/>
          </a:p>
        </p:txBody>
      </p:sp>
      <p:sp>
        <p:nvSpPr>
          <p:cNvPr id="8" name="Text Placeholder 3"/>
          <p:cNvSpPr>
            <a:spLocks noGrp="1"/>
          </p:cNvSpPr>
          <p:nvPr>
            <p:ph type="body" sz="half" idx="2"/>
          </p:nvPr>
        </p:nvSpPr>
        <p:spPr>
          <a:xfrm>
            <a:off x="1792288" y="4025503"/>
            <a:ext cx="5486400" cy="603647"/>
          </a:xfrm>
        </p:spPr>
        <p:txBody>
          <a:bodyPr>
            <a:normAutofit/>
          </a:bodyPr>
          <a:lstStyle>
            <a:lvl1pPr marL="0" indent="0">
              <a:buNone/>
              <a:defRPr sz="959"/>
            </a:lvl1pPr>
            <a:lvl2pPr marL="357093" indent="0">
              <a:buNone/>
              <a:defRPr sz="959"/>
            </a:lvl2pPr>
            <a:lvl3pPr marL="714187" indent="0">
              <a:buNone/>
              <a:defRPr sz="746"/>
            </a:lvl3pPr>
            <a:lvl4pPr marL="1071277" indent="0">
              <a:buNone/>
              <a:defRPr sz="746"/>
            </a:lvl4pPr>
            <a:lvl5pPr marL="1428371" indent="0">
              <a:buNone/>
              <a:defRPr sz="746"/>
            </a:lvl5pPr>
            <a:lvl6pPr marL="1785463" indent="0">
              <a:buNone/>
              <a:defRPr sz="746"/>
            </a:lvl6pPr>
            <a:lvl7pPr marL="2142555" indent="0">
              <a:buNone/>
              <a:defRPr sz="746"/>
            </a:lvl7pPr>
            <a:lvl8pPr marL="2499649" indent="0">
              <a:buNone/>
              <a:defRPr sz="746"/>
            </a:lvl8pPr>
            <a:lvl9pPr marL="2856741" indent="0">
              <a:buNone/>
              <a:defRPr sz="746"/>
            </a:lvl9pPr>
          </a:lstStyle>
          <a:p>
            <a:pPr lvl="0"/>
            <a:r>
              <a:rPr lang="fi-FI"/>
              <a:t>Muokkaa tekstin perustyylejä napsauttamalla</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9" name="Footer Placeholder 4"/>
          <p:cNvSpPr>
            <a:spLocks noGrp="1"/>
          </p:cNvSpPr>
          <p:nvPr>
            <p:ph type="ftr" sz="quarter" idx="11"/>
          </p:nvPr>
        </p:nvSpPr>
        <p:spPr/>
        <p:txBody>
          <a:bodyPr/>
          <a:lstStyle>
            <a:lvl1pPr>
              <a:defRPr/>
            </a:lvl1pPr>
          </a:lstStyle>
          <a:p>
            <a:pPr>
              <a:defRPr/>
            </a:pPr>
            <a:endParaRPr lang="en-US"/>
          </a:p>
        </p:txBody>
      </p:sp>
      <p:sp>
        <p:nvSpPr>
          <p:cNvPr id="10" name="Slide Number Placeholder 5"/>
          <p:cNvSpPr>
            <a:spLocks noGrp="1"/>
          </p:cNvSpPr>
          <p:nvPr>
            <p:ph type="sldNum" sz="quarter" idx="12"/>
          </p:nvPr>
        </p:nvSpPr>
        <p:spPr/>
        <p:txBody>
          <a:bodyPr/>
          <a:lstStyle>
            <a:lvl1pPr>
              <a:defRPr/>
            </a:lvl1pPr>
          </a:lstStyle>
          <a:p>
            <a:pPr>
              <a:defRPr/>
            </a:pPr>
            <a:fld id="{A2FCE774-9944-0D4C-AF7F-2733F9DE4C1B}" type="slidenum">
              <a:rPr lang="en-US"/>
              <a:pPr>
                <a:defRPr/>
              </a:pPr>
              <a:t>‹#›</a:t>
            </a:fld>
            <a:endParaRPr lang="en-US" dirty="0"/>
          </a:p>
        </p:txBody>
      </p:sp>
    </p:spTree>
    <p:extLst>
      <p:ext uri="{BB962C8B-B14F-4D97-AF65-F5344CB8AC3E}">
        <p14:creationId xmlns:p14="http://schemas.microsoft.com/office/powerpoint/2010/main" val="33520993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_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0" y="2"/>
            <a:ext cx="9144000" cy="5019618"/>
          </a:xfrm>
        </p:spPr>
        <p:txBody>
          <a:bodyPr rtlCol="0">
            <a:normAutofit/>
          </a:bodyPr>
          <a:lstStyle>
            <a:lvl1pPr marL="0" indent="0">
              <a:buNone/>
              <a:defRPr sz="2450"/>
            </a:lvl1pPr>
            <a:lvl2pPr marL="357093" indent="0">
              <a:buNone/>
              <a:defRPr sz="2237"/>
            </a:lvl2pPr>
            <a:lvl3pPr marL="714187" indent="0">
              <a:buNone/>
              <a:defRPr sz="1918"/>
            </a:lvl3pPr>
            <a:lvl4pPr marL="1071277" indent="0">
              <a:buNone/>
              <a:defRPr sz="1598"/>
            </a:lvl4pPr>
            <a:lvl5pPr marL="1428371" indent="0">
              <a:buNone/>
              <a:defRPr sz="1598"/>
            </a:lvl5pPr>
            <a:lvl6pPr marL="1785463" indent="0">
              <a:buNone/>
              <a:defRPr sz="1598"/>
            </a:lvl6pPr>
            <a:lvl7pPr marL="2142555" indent="0">
              <a:buNone/>
              <a:defRPr sz="1598"/>
            </a:lvl7pPr>
            <a:lvl8pPr marL="2499649" indent="0">
              <a:buNone/>
              <a:defRPr sz="1598"/>
            </a:lvl8pPr>
            <a:lvl9pPr marL="2856741" indent="0">
              <a:buNone/>
              <a:defRPr sz="1598"/>
            </a:lvl9pPr>
          </a:lstStyle>
          <a:p>
            <a:pPr lvl="0"/>
            <a:r>
              <a:rPr lang="fi-FI" noProof="0"/>
              <a:t>Lisää kuva napsauttamalla kuvaketta</a:t>
            </a:r>
            <a:endParaRPr lang="en-US" noProof="0" dirty="0"/>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60A7158-70CB-DA43-BE72-927191FCEB13}" type="slidenum">
              <a:rPr lang="en-US"/>
              <a:pPr>
                <a:defRPr/>
              </a:pPr>
              <a:t>‹#›</a:t>
            </a:fld>
            <a:endParaRPr lang="en-US" dirty="0"/>
          </a:p>
        </p:txBody>
      </p:sp>
    </p:spTree>
    <p:extLst>
      <p:ext uri="{BB962C8B-B14F-4D97-AF65-F5344CB8AC3E}">
        <p14:creationId xmlns:p14="http://schemas.microsoft.com/office/powerpoint/2010/main" val="1509853697"/>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4_Välisivu_1">
    <p:spTree>
      <p:nvGrpSpPr>
        <p:cNvPr id="1" name=""/>
        <p:cNvGrpSpPr/>
        <p:nvPr/>
      </p:nvGrpSpPr>
      <p:grpSpPr>
        <a:xfrm>
          <a:off x="0" y="0"/>
          <a:ext cx="0" cy="0"/>
          <a:chOff x="0" y="0"/>
          <a:chExt cx="0" cy="0"/>
        </a:xfrm>
      </p:grpSpPr>
      <p:sp>
        <p:nvSpPr>
          <p:cNvPr id="6" name="Rectangle 5"/>
          <p:cNvSpPr/>
          <p:nvPr/>
        </p:nvSpPr>
        <p:spPr>
          <a:xfrm>
            <a:off x="0" y="0"/>
            <a:ext cx="9144000" cy="5020028"/>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lIns="71420" tIns="35709" rIns="71420" bIns="35709" anchor="ctr"/>
          <a:lstStyle/>
          <a:p>
            <a:pPr algn="ctr" defTabSz="486901" fontAlgn="auto">
              <a:spcBef>
                <a:spcPts val="0"/>
              </a:spcBef>
              <a:spcAft>
                <a:spcPts val="0"/>
              </a:spcAft>
              <a:defRPr/>
            </a:pPr>
            <a:endParaRPr lang="en-US" dirty="0">
              <a:latin typeface="Corbel"/>
            </a:endParaRPr>
          </a:p>
        </p:txBody>
      </p:sp>
      <p:sp>
        <p:nvSpPr>
          <p:cNvPr id="7" name="Rectangle 6"/>
          <p:cNvSpPr/>
          <p:nvPr/>
        </p:nvSpPr>
        <p:spPr>
          <a:xfrm>
            <a:off x="4557714" y="5020028"/>
            <a:ext cx="4586287" cy="123472"/>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lIns="71420" tIns="35709" rIns="71420" bIns="35709" anchor="ctr"/>
          <a:lstStyle/>
          <a:p>
            <a:pPr algn="ctr" defTabSz="486901" fontAlgn="auto">
              <a:spcBef>
                <a:spcPts val="0"/>
              </a:spcBef>
              <a:spcAft>
                <a:spcPts val="0"/>
              </a:spcAft>
              <a:defRPr/>
            </a:pPr>
            <a:endParaRPr lang="en-US" dirty="0">
              <a:latin typeface="Corbel"/>
            </a:endParaRPr>
          </a:p>
        </p:txBody>
      </p:sp>
      <p:sp>
        <p:nvSpPr>
          <p:cNvPr id="8" name="Rectangle 7"/>
          <p:cNvSpPr/>
          <p:nvPr/>
        </p:nvSpPr>
        <p:spPr>
          <a:xfrm>
            <a:off x="6832600" y="5020028"/>
            <a:ext cx="2311400" cy="123472"/>
          </a:xfrm>
          <a:prstGeom prst="rect">
            <a:avLst/>
          </a:prstGeom>
          <a:solidFill>
            <a:srgbClr val="82BF37"/>
          </a:solidFill>
          <a:ln>
            <a:noFill/>
          </a:ln>
          <a:effectLst/>
        </p:spPr>
        <p:style>
          <a:lnRef idx="1">
            <a:schemeClr val="accent1"/>
          </a:lnRef>
          <a:fillRef idx="3">
            <a:schemeClr val="accent1"/>
          </a:fillRef>
          <a:effectRef idx="2">
            <a:schemeClr val="accent1"/>
          </a:effectRef>
          <a:fontRef idx="minor">
            <a:schemeClr val="lt1"/>
          </a:fontRef>
        </p:style>
        <p:txBody>
          <a:bodyPr lIns="71420" tIns="35709" rIns="71420" bIns="35709" anchor="ctr"/>
          <a:lstStyle/>
          <a:p>
            <a:pPr algn="ctr" defTabSz="486901" fontAlgn="auto">
              <a:spcBef>
                <a:spcPts val="0"/>
              </a:spcBef>
              <a:spcAft>
                <a:spcPts val="0"/>
              </a:spcAft>
              <a:defRPr/>
            </a:pPr>
            <a:endParaRPr lang="en-US" dirty="0">
              <a:latin typeface="Corbel"/>
            </a:endParaRPr>
          </a:p>
        </p:txBody>
      </p:sp>
      <p:sp>
        <p:nvSpPr>
          <p:cNvPr id="9" name="Rectangle 8"/>
          <p:cNvSpPr/>
          <p:nvPr/>
        </p:nvSpPr>
        <p:spPr>
          <a:xfrm>
            <a:off x="1" y="5020028"/>
            <a:ext cx="4562475" cy="123472"/>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71420" tIns="35709" rIns="71420" bIns="35709" anchor="ctr"/>
          <a:lstStyle/>
          <a:p>
            <a:pPr algn="ctr" defTabSz="486901" fontAlgn="auto">
              <a:spcBef>
                <a:spcPts val="0"/>
              </a:spcBef>
              <a:spcAft>
                <a:spcPts val="0"/>
              </a:spcAft>
              <a:defRPr/>
            </a:pPr>
            <a:endParaRPr lang="en-US" dirty="0">
              <a:latin typeface="Corbel"/>
            </a:endParaRPr>
          </a:p>
        </p:txBody>
      </p:sp>
      <p:sp>
        <p:nvSpPr>
          <p:cNvPr id="2" name="Title 1"/>
          <p:cNvSpPr>
            <a:spLocks noGrp="1"/>
          </p:cNvSpPr>
          <p:nvPr>
            <p:ph type="ctrTitle"/>
          </p:nvPr>
        </p:nvSpPr>
        <p:spPr>
          <a:xfrm>
            <a:off x="927031" y="276800"/>
            <a:ext cx="6328718" cy="1103970"/>
          </a:xfrm>
        </p:spPr>
        <p:txBody>
          <a:bodyPr>
            <a:normAutofit/>
          </a:bodyPr>
          <a:lstStyle>
            <a:lvl1pPr algn="l">
              <a:lnSpc>
                <a:spcPct val="90000"/>
              </a:lnSpc>
              <a:defRPr sz="2450" baseline="0">
                <a:solidFill>
                  <a:schemeClr val="bg1"/>
                </a:solidFill>
                <a:latin typeface="Corbel"/>
                <a:cs typeface="Corbel"/>
              </a:defRPr>
            </a:lvl1pPr>
          </a:lstStyle>
          <a:p>
            <a:r>
              <a:rPr lang="fi-FI"/>
              <a:t>Muokkaa ots. perustyyl. napsautt.</a:t>
            </a:r>
            <a:endParaRPr lang="en-US" dirty="0"/>
          </a:p>
        </p:txBody>
      </p:sp>
      <p:sp>
        <p:nvSpPr>
          <p:cNvPr id="23" name="TextBox 22"/>
          <p:cNvSpPr txBox="1"/>
          <p:nvPr userDrawn="1"/>
        </p:nvSpPr>
        <p:spPr>
          <a:xfrm>
            <a:off x="5763987" y="5610563"/>
            <a:ext cx="184731" cy="369332"/>
          </a:xfrm>
          <a:prstGeom prst="rect">
            <a:avLst/>
          </a:prstGeom>
          <a:noFill/>
        </p:spPr>
        <p:txBody>
          <a:bodyPr wrap="none" rtlCol="0">
            <a:spAutoFit/>
          </a:bodyPr>
          <a:lstStyle/>
          <a:p>
            <a:endParaRPr lang="en-US" dirty="0"/>
          </a:p>
        </p:txBody>
      </p:sp>
      <p:sp>
        <p:nvSpPr>
          <p:cNvPr id="29" name="TextBox 28"/>
          <p:cNvSpPr txBox="1"/>
          <p:nvPr userDrawn="1"/>
        </p:nvSpPr>
        <p:spPr>
          <a:xfrm>
            <a:off x="6098722" y="5697548"/>
            <a:ext cx="184731" cy="369332"/>
          </a:xfrm>
          <a:prstGeom prst="rect">
            <a:avLst/>
          </a:prstGeom>
          <a:noFill/>
        </p:spPr>
        <p:txBody>
          <a:bodyPr wrap="none" rtlCol="0">
            <a:spAutoFit/>
          </a:bodyPr>
          <a:lstStyle/>
          <a:p>
            <a:endParaRPr lang="en-US" dirty="0"/>
          </a:p>
        </p:txBody>
      </p:sp>
      <p:sp>
        <p:nvSpPr>
          <p:cNvPr id="34" name="TextBox 33"/>
          <p:cNvSpPr txBox="1"/>
          <p:nvPr userDrawn="1"/>
        </p:nvSpPr>
        <p:spPr>
          <a:xfrm>
            <a:off x="5437415" y="5993299"/>
            <a:ext cx="184731" cy="369332"/>
          </a:xfrm>
          <a:prstGeom prst="rect">
            <a:avLst/>
          </a:prstGeom>
          <a:noFill/>
        </p:spPr>
        <p:txBody>
          <a:bodyPr wrap="none" rtlCol="0">
            <a:spAutoFit/>
          </a:bodyPr>
          <a:lstStyle/>
          <a:p>
            <a:endParaRPr lang="en-US" dirty="0"/>
          </a:p>
        </p:txBody>
      </p:sp>
      <p:pic>
        <p:nvPicPr>
          <p:cNvPr id="10" name="Picture 9">
            <a:extLst>
              <a:ext uri="{FF2B5EF4-FFF2-40B4-BE49-F238E27FC236}">
                <a16:creationId xmlns:a16="http://schemas.microsoft.com/office/drawing/2014/main" id="{994DC521-9F73-5943-9B46-95C0119DF5BE}"/>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453" y="1702800"/>
            <a:ext cx="9141093" cy="3314809"/>
          </a:xfrm>
          <a:prstGeom prst="rect">
            <a:avLst/>
          </a:prstGeom>
        </p:spPr>
      </p:pic>
      <p:sp>
        <p:nvSpPr>
          <p:cNvPr id="20" name="Rectangle 19"/>
          <p:cNvSpPr/>
          <p:nvPr/>
        </p:nvSpPr>
        <p:spPr>
          <a:xfrm>
            <a:off x="4557714" y="5020028"/>
            <a:ext cx="4586287" cy="123472"/>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lIns="71420" tIns="35709" rIns="71420" bIns="35709" anchor="ctr"/>
          <a:lstStyle/>
          <a:p>
            <a:pPr algn="ctr" defTabSz="486901" fontAlgn="auto">
              <a:spcBef>
                <a:spcPts val="0"/>
              </a:spcBef>
              <a:spcAft>
                <a:spcPts val="0"/>
              </a:spcAft>
              <a:defRPr/>
            </a:pPr>
            <a:endParaRPr lang="en-US" dirty="0">
              <a:latin typeface="Corbel"/>
            </a:endParaRPr>
          </a:p>
        </p:txBody>
      </p:sp>
      <p:sp>
        <p:nvSpPr>
          <p:cNvPr id="21" name="Rectangle 20"/>
          <p:cNvSpPr/>
          <p:nvPr/>
        </p:nvSpPr>
        <p:spPr>
          <a:xfrm>
            <a:off x="6832600" y="5020028"/>
            <a:ext cx="2311400" cy="123472"/>
          </a:xfrm>
          <a:prstGeom prst="rect">
            <a:avLst/>
          </a:prstGeom>
          <a:solidFill>
            <a:srgbClr val="82BF37"/>
          </a:solidFill>
          <a:ln>
            <a:noFill/>
          </a:ln>
          <a:effectLst/>
        </p:spPr>
        <p:style>
          <a:lnRef idx="1">
            <a:schemeClr val="accent1"/>
          </a:lnRef>
          <a:fillRef idx="3">
            <a:schemeClr val="accent1"/>
          </a:fillRef>
          <a:effectRef idx="2">
            <a:schemeClr val="accent1"/>
          </a:effectRef>
          <a:fontRef idx="minor">
            <a:schemeClr val="lt1"/>
          </a:fontRef>
        </p:style>
        <p:txBody>
          <a:bodyPr lIns="71420" tIns="35709" rIns="71420" bIns="35709" anchor="ctr"/>
          <a:lstStyle/>
          <a:p>
            <a:pPr algn="ctr" defTabSz="486901" fontAlgn="auto">
              <a:spcBef>
                <a:spcPts val="0"/>
              </a:spcBef>
              <a:spcAft>
                <a:spcPts val="0"/>
              </a:spcAft>
              <a:defRPr/>
            </a:pPr>
            <a:endParaRPr lang="en-US" dirty="0">
              <a:latin typeface="Corbel"/>
            </a:endParaRPr>
          </a:p>
        </p:txBody>
      </p:sp>
      <p:sp>
        <p:nvSpPr>
          <p:cNvPr id="22" name="Rectangle 21"/>
          <p:cNvSpPr/>
          <p:nvPr/>
        </p:nvSpPr>
        <p:spPr>
          <a:xfrm>
            <a:off x="1" y="5020028"/>
            <a:ext cx="4562475" cy="123472"/>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71420" tIns="35709" rIns="71420" bIns="35709" anchor="ctr"/>
          <a:lstStyle/>
          <a:p>
            <a:pPr algn="ctr" defTabSz="486901" fontAlgn="auto">
              <a:spcBef>
                <a:spcPts val="0"/>
              </a:spcBef>
              <a:spcAft>
                <a:spcPts val="0"/>
              </a:spcAft>
              <a:defRPr/>
            </a:pPr>
            <a:endParaRPr lang="en-US" dirty="0">
              <a:latin typeface="Corbel"/>
            </a:endParaRPr>
          </a:p>
        </p:txBody>
      </p:sp>
      <p:grpSp>
        <p:nvGrpSpPr>
          <p:cNvPr id="14" name="Group 13">
            <a:extLst>
              <a:ext uri="{FF2B5EF4-FFF2-40B4-BE49-F238E27FC236}">
                <a16:creationId xmlns:a16="http://schemas.microsoft.com/office/drawing/2014/main" id="{9165ADC5-5746-3A4B-AC69-905FEBCEC81A}"/>
              </a:ext>
            </a:extLst>
          </p:cNvPr>
          <p:cNvGrpSpPr>
            <a:grpSpLocks/>
          </p:cNvGrpSpPr>
          <p:nvPr userDrawn="1"/>
        </p:nvGrpSpPr>
        <p:grpSpPr bwMode="auto">
          <a:xfrm>
            <a:off x="6828641" y="3323225"/>
            <a:ext cx="2319338" cy="79496"/>
            <a:chOff x="8913156" y="2232185"/>
            <a:chExt cx="3272924" cy="56821"/>
          </a:xfrm>
        </p:grpSpPr>
        <p:sp>
          <p:nvSpPr>
            <p:cNvPr id="15" name="Rectangle 14">
              <a:extLst>
                <a:ext uri="{FF2B5EF4-FFF2-40B4-BE49-F238E27FC236}">
                  <a16:creationId xmlns:a16="http://schemas.microsoft.com/office/drawing/2014/main" id="{340C85D0-614E-7747-9D96-E579CA504889}"/>
                </a:ext>
              </a:extLst>
            </p:cNvPr>
            <p:cNvSpPr/>
            <p:nvPr/>
          </p:nvSpPr>
          <p:spPr>
            <a:xfrm>
              <a:off x="9726347" y="2232185"/>
              <a:ext cx="824391" cy="56821"/>
            </a:xfrm>
            <a:prstGeom prst="rect">
              <a:avLst/>
            </a:prstGeom>
            <a:solidFill>
              <a:srgbClr val="E2177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86901" fontAlgn="auto">
                <a:spcBef>
                  <a:spcPts val="0"/>
                </a:spcBef>
                <a:spcAft>
                  <a:spcPts val="0"/>
                </a:spcAft>
                <a:defRPr/>
              </a:pPr>
              <a:endParaRPr lang="en-US" dirty="0">
                <a:latin typeface="Corbel"/>
              </a:endParaRPr>
            </a:p>
          </p:txBody>
        </p:sp>
        <p:sp>
          <p:nvSpPr>
            <p:cNvPr id="16" name="Rectangle 15">
              <a:extLst>
                <a:ext uri="{FF2B5EF4-FFF2-40B4-BE49-F238E27FC236}">
                  <a16:creationId xmlns:a16="http://schemas.microsoft.com/office/drawing/2014/main" id="{26E004BB-3140-AE4D-9C4D-396C4088AEE0}"/>
                </a:ext>
              </a:extLst>
            </p:cNvPr>
            <p:cNvSpPr/>
            <p:nvPr/>
          </p:nvSpPr>
          <p:spPr>
            <a:xfrm>
              <a:off x="8913156" y="2232185"/>
              <a:ext cx="819911" cy="56821"/>
            </a:xfrm>
            <a:prstGeom prst="rect">
              <a:avLst/>
            </a:prstGeom>
            <a:solidFill>
              <a:srgbClr val="00C7B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86901" fontAlgn="auto">
                <a:spcBef>
                  <a:spcPts val="0"/>
                </a:spcBef>
                <a:spcAft>
                  <a:spcPts val="0"/>
                </a:spcAft>
                <a:defRPr/>
              </a:pPr>
              <a:endParaRPr lang="en-US" dirty="0">
                <a:latin typeface="Corbel"/>
              </a:endParaRPr>
            </a:p>
          </p:txBody>
        </p:sp>
        <p:sp>
          <p:nvSpPr>
            <p:cNvPr id="17" name="Rectangle 16">
              <a:extLst>
                <a:ext uri="{FF2B5EF4-FFF2-40B4-BE49-F238E27FC236}">
                  <a16:creationId xmlns:a16="http://schemas.microsoft.com/office/drawing/2014/main" id="{E943BC12-2005-B447-A11B-0D3E03B80B4A}"/>
                </a:ext>
              </a:extLst>
            </p:cNvPr>
            <p:cNvSpPr/>
            <p:nvPr/>
          </p:nvSpPr>
          <p:spPr>
            <a:xfrm>
              <a:off x="11361689" y="2232185"/>
              <a:ext cx="824391" cy="56821"/>
            </a:xfrm>
            <a:prstGeom prst="rect">
              <a:avLst/>
            </a:prstGeom>
            <a:solidFill>
              <a:srgbClr val="82BF3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86901" fontAlgn="auto">
                <a:spcBef>
                  <a:spcPts val="0"/>
                </a:spcBef>
                <a:spcAft>
                  <a:spcPts val="0"/>
                </a:spcAft>
                <a:defRPr/>
              </a:pPr>
              <a:endParaRPr lang="en-US" dirty="0">
                <a:latin typeface="Corbel"/>
              </a:endParaRPr>
            </a:p>
          </p:txBody>
        </p:sp>
        <p:sp>
          <p:nvSpPr>
            <p:cNvPr id="18" name="Rectangle 17">
              <a:extLst>
                <a:ext uri="{FF2B5EF4-FFF2-40B4-BE49-F238E27FC236}">
                  <a16:creationId xmlns:a16="http://schemas.microsoft.com/office/drawing/2014/main" id="{9C9568BF-EA85-3044-A265-B97CC4DADE1F}"/>
                </a:ext>
              </a:extLst>
            </p:cNvPr>
            <p:cNvSpPr/>
            <p:nvPr/>
          </p:nvSpPr>
          <p:spPr>
            <a:xfrm>
              <a:off x="10544017" y="2232185"/>
              <a:ext cx="819911" cy="56821"/>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86901" fontAlgn="auto">
                <a:spcBef>
                  <a:spcPts val="0"/>
                </a:spcBef>
                <a:spcAft>
                  <a:spcPts val="0"/>
                </a:spcAft>
                <a:defRPr/>
              </a:pPr>
              <a:endParaRPr lang="en-US" dirty="0">
                <a:latin typeface="Corbel"/>
              </a:endParaRPr>
            </a:p>
          </p:txBody>
        </p:sp>
      </p:grpSp>
    </p:spTree>
    <p:extLst>
      <p:ext uri="{BB962C8B-B14F-4D97-AF65-F5344CB8AC3E}">
        <p14:creationId xmlns:p14="http://schemas.microsoft.com/office/powerpoint/2010/main" val="818874941"/>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5_Välisivu_1">
    <p:spTree>
      <p:nvGrpSpPr>
        <p:cNvPr id="1" name=""/>
        <p:cNvGrpSpPr/>
        <p:nvPr/>
      </p:nvGrpSpPr>
      <p:grpSpPr>
        <a:xfrm>
          <a:off x="0" y="0"/>
          <a:ext cx="0" cy="0"/>
          <a:chOff x="0" y="0"/>
          <a:chExt cx="0" cy="0"/>
        </a:xfrm>
      </p:grpSpPr>
      <p:sp>
        <p:nvSpPr>
          <p:cNvPr id="6" name="Rectangle 5"/>
          <p:cNvSpPr/>
          <p:nvPr/>
        </p:nvSpPr>
        <p:spPr>
          <a:xfrm>
            <a:off x="0" y="0"/>
            <a:ext cx="9144000" cy="5020028"/>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71420" tIns="35709" rIns="71420" bIns="35709" anchor="ctr"/>
          <a:lstStyle/>
          <a:p>
            <a:pPr algn="ctr" defTabSz="486901" fontAlgn="auto">
              <a:spcBef>
                <a:spcPts val="0"/>
              </a:spcBef>
              <a:spcAft>
                <a:spcPts val="0"/>
              </a:spcAft>
              <a:defRPr/>
            </a:pPr>
            <a:endParaRPr lang="en-US" dirty="0">
              <a:latin typeface="Corbel"/>
            </a:endParaRPr>
          </a:p>
        </p:txBody>
      </p:sp>
      <p:sp>
        <p:nvSpPr>
          <p:cNvPr id="7" name="Rectangle 6"/>
          <p:cNvSpPr/>
          <p:nvPr/>
        </p:nvSpPr>
        <p:spPr>
          <a:xfrm>
            <a:off x="4557714" y="5020028"/>
            <a:ext cx="4586287" cy="123472"/>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lIns="71420" tIns="35709" rIns="71420" bIns="35709" anchor="ctr"/>
          <a:lstStyle/>
          <a:p>
            <a:pPr algn="ctr" defTabSz="486901" fontAlgn="auto">
              <a:spcBef>
                <a:spcPts val="0"/>
              </a:spcBef>
              <a:spcAft>
                <a:spcPts val="0"/>
              </a:spcAft>
              <a:defRPr/>
            </a:pPr>
            <a:endParaRPr lang="en-US" dirty="0">
              <a:latin typeface="Corbel"/>
            </a:endParaRPr>
          </a:p>
        </p:txBody>
      </p:sp>
      <p:sp>
        <p:nvSpPr>
          <p:cNvPr id="8" name="Rectangle 7"/>
          <p:cNvSpPr/>
          <p:nvPr/>
        </p:nvSpPr>
        <p:spPr>
          <a:xfrm>
            <a:off x="6832600" y="5020028"/>
            <a:ext cx="2311400" cy="123472"/>
          </a:xfrm>
          <a:prstGeom prst="rect">
            <a:avLst/>
          </a:prstGeom>
          <a:solidFill>
            <a:srgbClr val="82BF37"/>
          </a:solidFill>
          <a:ln>
            <a:noFill/>
          </a:ln>
          <a:effectLst/>
        </p:spPr>
        <p:style>
          <a:lnRef idx="1">
            <a:schemeClr val="accent1"/>
          </a:lnRef>
          <a:fillRef idx="3">
            <a:schemeClr val="accent1"/>
          </a:fillRef>
          <a:effectRef idx="2">
            <a:schemeClr val="accent1"/>
          </a:effectRef>
          <a:fontRef idx="minor">
            <a:schemeClr val="lt1"/>
          </a:fontRef>
        </p:style>
        <p:txBody>
          <a:bodyPr lIns="71420" tIns="35709" rIns="71420" bIns="35709" anchor="ctr"/>
          <a:lstStyle/>
          <a:p>
            <a:pPr algn="ctr" defTabSz="486901" fontAlgn="auto">
              <a:spcBef>
                <a:spcPts val="0"/>
              </a:spcBef>
              <a:spcAft>
                <a:spcPts val="0"/>
              </a:spcAft>
              <a:defRPr/>
            </a:pPr>
            <a:endParaRPr lang="en-US" dirty="0">
              <a:latin typeface="Corbel"/>
            </a:endParaRPr>
          </a:p>
        </p:txBody>
      </p:sp>
      <p:sp>
        <p:nvSpPr>
          <p:cNvPr id="9" name="Rectangle 8"/>
          <p:cNvSpPr/>
          <p:nvPr/>
        </p:nvSpPr>
        <p:spPr>
          <a:xfrm>
            <a:off x="1" y="5020028"/>
            <a:ext cx="4562475" cy="123472"/>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71420" tIns="35709" rIns="71420" bIns="35709" anchor="ctr"/>
          <a:lstStyle/>
          <a:p>
            <a:pPr algn="ctr" defTabSz="486901" fontAlgn="auto">
              <a:spcBef>
                <a:spcPts val="0"/>
              </a:spcBef>
              <a:spcAft>
                <a:spcPts val="0"/>
              </a:spcAft>
              <a:defRPr/>
            </a:pPr>
            <a:endParaRPr lang="en-US" dirty="0">
              <a:latin typeface="Corbel"/>
            </a:endParaRPr>
          </a:p>
        </p:txBody>
      </p:sp>
      <p:sp>
        <p:nvSpPr>
          <p:cNvPr id="2" name="Title 1"/>
          <p:cNvSpPr>
            <a:spLocks noGrp="1"/>
          </p:cNvSpPr>
          <p:nvPr>
            <p:ph type="ctrTitle"/>
          </p:nvPr>
        </p:nvSpPr>
        <p:spPr>
          <a:xfrm>
            <a:off x="927031" y="276800"/>
            <a:ext cx="6328718" cy="1103970"/>
          </a:xfrm>
        </p:spPr>
        <p:txBody>
          <a:bodyPr>
            <a:normAutofit/>
          </a:bodyPr>
          <a:lstStyle>
            <a:lvl1pPr algn="l">
              <a:lnSpc>
                <a:spcPct val="90000"/>
              </a:lnSpc>
              <a:defRPr sz="2450" baseline="0">
                <a:solidFill>
                  <a:schemeClr val="bg1"/>
                </a:solidFill>
                <a:latin typeface="Corbel"/>
                <a:cs typeface="Corbel"/>
              </a:defRPr>
            </a:lvl1pPr>
          </a:lstStyle>
          <a:p>
            <a:r>
              <a:rPr lang="fi-FI"/>
              <a:t>Muokkaa ots. perustyyl. napsautt.</a:t>
            </a:r>
            <a:endParaRPr lang="en-US" dirty="0"/>
          </a:p>
        </p:txBody>
      </p:sp>
      <p:sp>
        <p:nvSpPr>
          <p:cNvPr id="23" name="TextBox 22"/>
          <p:cNvSpPr txBox="1"/>
          <p:nvPr userDrawn="1"/>
        </p:nvSpPr>
        <p:spPr>
          <a:xfrm>
            <a:off x="5763987" y="5610563"/>
            <a:ext cx="184731" cy="369332"/>
          </a:xfrm>
          <a:prstGeom prst="rect">
            <a:avLst/>
          </a:prstGeom>
          <a:noFill/>
        </p:spPr>
        <p:txBody>
          <a:bodyPr wrap="none" rtlCol="0">
            <a:spAutoFit/>
          </a:bodyPr>
          <a:lstStyle/>
          <a:p>
            <a:endParaRPr lang="en-US" dirty="0"/>
          </a:p>
        </p:txBody>
      </p:sp>
      <p:sp>
        <p:nvSpPr>
          <p:cNvPr id="29" name="TextBox 28"/>
          <p:cNvSpPr txBox="1"/>
          <p:nvPr userDrawn="1"/>
        </p:nvSpPr>
        <p:spPr>
          <a:xfrm>
            <a:off x="6098722" y="5697548"/>
            <a:ext cx="184731" cy="369332"/>
          </a:xfrm>
          <a:prstGeom prst="rect">
            <a:avLst/>
          </a:prstGeom>
          <a:noFill/>
        </p:spPr>
        <p:txBody>
          <a:bodyPr wrap="none" rtlCol="0">
            <a:spAutoFit/>
          </a:bodyPr>
          <a:lstStyle/>
          <a:p>
            <a:endParaRPr lang="en-US" dirty="0"/>
          </a:p>
        </p:txBody>
      </p:sp>
      <p:sp>
        <p:nvSpPr>
          <p:cNvPr id="34" name="TextBox 33"/>
          <p:cNvSpPr txBox="1"/>
          <p:nvPr userDrawn="1"/>
        </p:nvSpPr>
        <p:spPr>
          <a:xfrm>
            <a:off x="5437415" y="5993299"/>
            <a:ext cx="184731" cy="369332"/>
          </a:xfrm>
          <a:prstGeom prst="rect">
            <a:avLst/>
          </a:prstGeom>
          <a:noFill/>
        </p:spPr>
        <p:txBody>
          <a:bodyPr wrap="none" rtlCol="0">
            <a:spAutoFit/>
          </a:bodyPr>
          <a:lstStyle/>
          <a:p>
            <a:endParaRPr lang="en-US" dirty="0"/>
          </a:p>
        </p:txBody>
      </p:sp>
      <p:pic>
        <p:nvPicPr>
          <p:cNvPr id="10" name="Picture 9">
            <a:extLst>
              <a:ext uri="{FF2B5EF4-FFF2-40B4-BE49-F238E27FC236}">
                <a16:creationId xmlns:a16="http://schemas.microsoft.com/office/drawing/2014/main" id="{4AC0BBC2-DFFB-9D48-B6C4-15C9E21FE0AC}"/>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1702649"/>
            <a:ext cx="9144000" cy="3317965"/>
          </a:xfrm>
          <a:prstGeom prst="rect">
            <a:avLst/>
          </a:prstGeom>
        </p:spPr>
      </p:pic>
      <p:sp>
        <p:nvSpPr>
          <p:cNvPr id="20" name="Rectangle 19"/>
          <p:cNvSpPr/>
          <p:nvPr/>
        </p:nvSpPr>
        <p:spPr>
          <a:xfrm>
            <a:off x="4557714" y="5020028"/>
            <a:ext cx="4586287" cy="123472"/>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lIns="71420" tIns="35709" rIns="71420" bIns="35709" anchor="ctr"/>
          <a:lstStyle/>
          <a:p>
            <a:pPr algn="ctr" defTabSz="486901" fontAlgn="auto">
              <a:spcBef>
                <a:spcPts val="0"/>
              </a:spcBef>
              <a:spcAft>
                <a:spcPts val="0"/>
              </a:spcAft>
              <a:defRPr/>
            </a:pPr>
            <a:endParaRPr lang="en-US" dirty="0">
              <a:latin typeface="Corbel"/>
            </a:endParaRPr>
          </a:p>
        </p:txBody>
      </p:sp>
      <p:sp>
        <p:nvSpPr>
          <p:cNvPr id="21" name="Rectangle 20"/>
          <p:cNvSpPr/>
          <p:nvPr/>
        </p:nvSpPr>
        <p:spPr>
          <a:xfrm>
            <a:off x="6832600" y="5020028"/>
            <a:ext cx="2311400" cy="123472"/>
          </a:xfrm>
          <a:prstGeom prst="rect">
            <a:avLst/>
          </a:prstGeom>
          <a:solidFill>
            <a:srgbClr val="82BF37"/>
          </a:solidFill>
          <a:ln>
            <a:noFill/>
          </a:ln>
          <a:effectLst/>
        </p:spPr>
        <p:style>
          <a:lnRef idx="1">
            <a:schemeClr val="accent1"/>
          </a:lnRef>
          <a:fillRef idx="3">
            <a:schemeClr val="accent1"/>
          </a:fillRef>
          <a:effectRef idx="2">
            <a:schemeClr val="accent1"/>
          </a:effectRef>
          <a:fontRef idx="minor">
            <a:schemeClr val="lt1"/>
          </a:fontRef>
        </p:style>
        <p:txBody>
          <a:bodyPr lIns="71420" tIns="35709" rIns="71420" bIns="35709" anchor="ctr"/>
          <a:lstStyle/>
          <a:p>
            <a:pPr algn="ctr" defTabSz="486901" fontAlgn="auto">
              <a:spcBef>
                <a:spcPts val="0"/>
              </a:spcBef>
              <a:spcAft>
                <a:spcPts val="0"/>
              </a:spcAft>
              <a:defRPr/>
            </a:pPr>
            <a:endParaRPr lang="en-US" dirty="0">
              <a:latin typeface="Corbel"/>
            </a:endParaRPr>
          </a:p>
        </p:txBody>
      </p:sp>
      <p:sp>
        <p:nvSpPr>
          <p:cNvPr id="22" name="Rectangle 21"/>
          <p:cNvSpPr/>
          <p:nvPr/>
        </p:nvSpPr>
        <p:spPr>
          <a:xfrm>
            <a:off x="1" y="5020028"/>
            <a:ext cx="4562475" cy="123472"/>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71420" tIns="35709" rIns="71420" bIns="35709" anchor="ctr"/>
          <a:lstStyle/>
          <a:p>
            <a:pPr algn="ctr" defTabSz="486901" fontAlgn="auto">
              <a:spcBef>
                <a:spcPts val="0"/>
              </a:spcBef>
              <a:spcAft>
                <a:spcPts val="0"/>
              </a:spcAft>
              <a:defRPr/>
            </a:pPr>
            <a:endParaRPr lang="en-US" dirty="0">
              <a:latin typeface="Corbel"/>
            </a:endParaRPr>
          </a:p>
        </p:txBody>
      </p:sp>
      <p:grpSp>
        <p:nvGrpSpPr>
          <p:cNvPr id="28" name="Group 27">
            <a:extLst>
              <a:ext uri="{FF2B5EF4-FFF2-40B4-BE49-F238E27FC236}">
                <a16:creationId xmlns:a16="http://schemas.microsoft.com/office/drawing/2014/main" id="{E1C98CBD-B8A5-ED44-A9D8-E34544BAB010}"/>
              </a:ext>
            </a:extLst>
          </p:cNvPr>
          <p:cNvGrpSpPr>
            <a:grpSpLocks/>
          </p:cNvGrpSpPr>
          <p:nvPr userDrawn="1"/>
        </p:nvGrpSpPr>
        <p:grpSpPr bwMode="auto">
          <a:xfrm>
            <a:off x="6828641" y="3323225"/>
            <a:ext cx="2319338" cy="79496"/>
            <a:chOff x="8913156" y="2232185"/>
            <a:chExt cx="3272924" cy="56821"/>
          </a:xfrm>
        </p:grpSpPr>
        <p:sp>
          <p:nvSpPr>
            <p:cNvPr id="30" name="Rectangle 29">
              <a:extLst>
                <a:ext uri="{FF2B5EF4-FFF2-40B4-BE49-F238E27FC236}">
                  <a16:creationId xmlns:a16="http://schemas.microsoft.com/office/drawing/2014/main" id="{ED3967E2-4818-A54C-B719-57B1EDAF4A4F}"/>
                </a:ext>
              </a:extLst>
            </p:cNvPr>
            <p:cNvSpPr/>
            <p:nvPr/>
          </p:nvSpPr>
          <p:spPr>
            <a:xfrm>
              <a:off x="9726347" y="2232185"/>
              <a:ext cx="824391" cy="56821"/>
            </a:xfrm>
            <a:prstGeom prst="rect">
              <a:avLst/>
            </a:prstGeom>
            <a:solidFill>
              <a:srgbClr val="E2177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86901" fontAlgn="auto">
                <a:spcBef>
                  <a:spcPts val="0"/>
                </a:spcBef>
                <a:spcAft>
                  <a:spcPts val="0"/>
                </a:spcAft>
                <a:defRPr/>
              </a:pPr>
              <a:endParaRPr lang="en-US" dirty="0">
                <a:latin typeface="Corbel"/>
              </a:endParaRPr>
            </a:p>
          </p:txBody>
        </p:sp>
        <p:sp>
          <p:nvSpPr>
            <p:cNvPr id="31" name="Rectangle 30">
              <a:extLst>
                <a:ext uri="{FF2B5EF4-FFF2-40B4-BE49-F238E27FC236}">
                  <a16:creationId xmlns:a16="http://schemas.microsoft.com/office/drawing/2014/main" id="{E6648105-A4F5-EE48-837B-43E22A3FF20F}"/>
                </a:ext>
              </a:extLst>
            </p:cNvPr>
            <p:cNvSpPr/>
            <p:nvPr/>
          </p:nvSpPr>
          <p:spPr>
            <a:xfrm>
              <a:off x="8913156" y="2232185"/>
              <a:ext cx="819911" cy="56821"/>
            </a:xfrm>
            <a:prstGeom prst="rect">
              <a:avLst/>
            </a:prstGeom>
            <a:solidFill>
              <a:srgbClr val="00C7B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86901" fontAlgn="auto">
                <a:spcBef>
                  <a:spcPts val="0"/>
                </a:spcBef>
                <a:spcAft>
                  <a:spcPts val="0"/>
                </a:spcAft>
                <a:defRPr/>
              </a:pPr>
              <a:endParaRPr lang="en-US" dirty="0">
                <a:latin typeface="Corbel"/>
              </a:endParaRPr>
            </a:p>
          </p:txBody>
        </p:sp>
        <p:sp>
          <p:nvSpPr>
            <p:cNvPr id="32" name="Rectangle 31">
              <a:extLst>
                <a:ext uri="{FF2B5EF4-FFF2-40B4-BE49-F238E27FC236}">
                  <a16:creationId xmlns:a16="http://schemas.microsoft.com/office/drawing/2014/main" id="{212119DB-9FD7-CC40-941E-FD3303FC9C24}"/>
                </a:ext>
              </a:extLst>
            </p:cNvPr>
            <p:cNvSpPr/>
            <p:nvPr/>
          </p:nvSpPr>
          <p:spPr>
            <a:xfrm>
              <a:off x="11361689" y="2232185"/>
              <a:ext cx="824391" cy="56821"/>
            </a:xfrm>
            <a:prstGeom prst="rect">
              <a:avLst/>
            </a:prstGeom>
            <a:solidFill>
              <a:srgbClr val="82BF3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86901" fontAlgn="auto">
                <a:spcBef>
                  <a:spcPts val="0"/>
                </a:spcBef>
                <a:spcAft>
                  <a:spcPts val="0"/>
                </a:spcAft>
                <a:defRPr/>
              </a:pPr>
              <a:endParaRPr lang="en-US" dirty="0">
                <a:latin typeface="Corbel"/>
              </a:endParaRPr>
            </a:p>
          </p:txBody>
        </p:sp>
        <p:sp>
          <p:nvSpPr>
            <p:cNvPr id="33" name="Rectangle 32">
              <a:extLst>
                <a:ext uri="{FF2B5EF4-FFF2-40B4-BE49-F238E27FC236}">
                  <a16:creationId xmlns:a16="http://schemas.microsoft.com/office/drawing/2014/main" id="{F3F41668-F232-ED4A-82BD-D01E2C738858}"/>
                </a:ext>
              </a:extLst>
            </p:cNvPr>
            <p:cNvSpPr/>
            <p:nvPr/>
          </p:nvSpPr>
          <p:spPr>
            <a:xfrm>
              <a:off x="10544017" y="2232185"/>
              <a:ext cx="819911" cy="56821"/>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86901" fontAlgn="auto">
                <a:spcBef>
                  <a:spcPts val="0"/>
                </a:spcBef>
                <a:spcAft>
                  <a:spcPts val="0"/>
                </a:spcAft>
                <a:defRPr/>
              </a:pPr>
              <a:endParaRPr lang="en-US" dirty="0">
                <a:latin typeface="Corbel"/>
              </a:endParaRPr>
            </a:p>
          </p:txBody>
        </p:sp>
      </p:grpSp>
    </p:spTree>
    <p:extLst>
      <p:ext uri="{BB962C8B-B14F-4D97-AF65-F5344CB8AC3E}">
        <p14:creationId xmlns:p14="http://schemas.microsoft.com/office/powerpoint/2010/main" val="3209934262"/>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6_Välisivu_1">
    <p:spTree>
      <p:nvGrpSpPr>
        <p:cNvPr id="1" name=""/>
        <p:cNvGrpSpPr/>
        <p:nvPr/>
      </p:nvGrpSpPr>
      <p:grpSpPr>
        <a:xfrm>
          <a:off x="0" y="0"/>
          <a:ext cx="0" cy="0"/>
          <a:chOff x="0" y="0"/>
          <a:chExt cx="0" cy="0"/>
        </a:xfrm>
      </p:grpSpPr>
      <p:sp>
        <p:nvSpPr>
          <p:cNvPr id="6" name="Rectangle 5"/>
          <p:cNvSpPr/>
          <p:nvPr/>
        </p:nvSpPr>
        <p:spPr>
          <a:xfrm>
            <a:off x="0" y="0"/>
            <a:ext cx="9144000" cy="5020028"/>
          </a:xfrm>
          <a:prstGeom prst="rect">
            <a:avLst/>
          </a:prstGeom>
          <a:solidFill>
            <a:srgbClr val="EA1D77"/>
          </a:solidFill>
          <a:ln>
            <a:noFill/>
          </a:ln>
          <a:effectLst/>
        </p:spPr>
        <p:style>
          <a:lnRef idx="1">
            <a:schemeClr val="accent1"/>
          </a:lnRef>
          <a:fillRef idx="3">
            <a:schemeClr val="accent1"/>
          </a:fillRef>
          <a:effectRef idx="2">
            <a:schemeClr val="accent1"/>
          </a:effectRef>
          <a:fontRef idx="minor">
            <a:schemeClr val="lt1"/>
          </a:fontRef>
        </p:style>
        <p:txBody>
          <a:bodyPr lIns="71420" tIns="35709" rIns="71420" bIns="35709" anchor="ctr"/>
          <a:lstStyle/>
          <a:p>
            <a:pPr algn="ctr" defTabSz="486901" fontAlgn="auto">
              <a:spcBef>
                <a:spcPts val="0"/>
              </a:spcBef>
              <a:spcAft>
                <a:spcPts val="0"/>
              </a:spcAft>
              <a:defRPr/>
            </a:pPr>
            <a:endParaRPr lang="en-US" dirty="0">
              <a:latin typeface="Corbel"/>
            </a:endParaRPr>
          </a:p>
        </p:txBody>
      </p:sp>
      <p:sp>
        <p:nvSpPr>
          <p:cNvPr id="7" name="Rectangle 6"/>
          <p:cNvSpPr/>
          <p:nvPr/>
        </p:nvSpPr>
        <p:spPr>
          <a:xfrm>
            <a:off x="4557714" y="5020028"/>
            <a:ext cx="4586287" cy="123472"/>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lIns="71420" tIns="35709" rIns="71420" bIns="35709" anchor="ctr"/>
          <a:lstStyle/>
          <a:p>
            <a:pPr algn="ctr" defTabSz="486901" fontAlgn="auto">
              <a:spcBef>
                <a:spcPts val="0"/>
              </a:spcBef>
              <a:spcAft>
                <a:spcPts val="0"/>
              </a:spcAft>
              <a:defRPr/>
            </a:pPr>
            <a:endParaRPr lang="en-US" dirty="0">
              <a:latin typeface="Corbel"/>
            </a:endParaRPr>
          </a:p>
        </p:txBody>
      </p:sp>
      <p:sp>
        <p:nvSpPr>
          <p:cNvPr id="8" name="Rectangle 7"/>
          <p:cNvSpPr/>
          <p:nvPr/>
        </p:nvSpPr>
        <p:spPr>
          <a:xfrm>
            <a:off x="6832600" y="5020028"/>
            <a:ext cx="2311400" cy="123472"/>
          </a:xfrm>
          <a:prstGeom prst="rect">
            <a:avLst/>
          </a:prstGeom>
          <a:solidFill>
            <a:srgbClr val="82BF37"/>
          </a:solidFill>
          <a:ln>
            <a:noFill/>
          </a:ln>
          <a:effectLst/>
        </p:spPr>
        <p:style>
          <a:lnRef idx="1">
            <a:schemeClr val="accent1"/>
          </a:lnRef>
          <a:fillRef idx="3">
            <a:schemeClr val="accent1"/>
          </a:fillRef>
          <a:effectRef idx="2">
            <a:schemeClr val="accent1"/>
          </a:effectRef>
          <a:fontRef idx="minor">
            <a:schemeClr val="lt1"/>
          </a:fontRef>
        </p:style>
        <p:txBody>
          <a:bodyPr lIns="71420" tIns="35709" rIns="71420" bIns="35709" anchor="ctr"/>
          <a:lstStyle/>
          <a:p>
            <a:pPr algn="ctr" defTabSz="486901" fontAlgn="auto">
              <a:spcBef>
                <a:spcPts val="0"/>
              </a:spcBef>
              <a:spcAft>
                <a:spcPts val="0"/>
              </a:spcAft>
              <a:defRPr/>
            </a:pPr>
            <a:endParaRPr lang="en-US" dirty="0">
              <a:latin typeface="Corbel"/>
            </a:endParaRPr>
          </a:p>
        </p:txBody>
      </p:sp>
      <p:sp>
        <p:nvSpPr>
          <p:cNvPr id="9" name="Rectangle 8"/>
          <p:cNvSpPr/>
          <p:nvPr/>
        </p:nvSpPr>
        <p:spPr>
          <a:xfrm>
            <a:off x="1" y="5020028"/>
            <a:ext cx="4562475" cy="123472"/>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71420" tIns="35709" rIns="71420" bIns="35709" anchor="ctr"/>
          <a:lstStyle/>
          <a:p>
            <a:pPr algn="ctr" defTabSz="486901" fontAlgn="auto">
              <a:spcBef>
                <a:spcPts val="0"/>
              </a:spcBef>
              <a:spcAft>
                <a:spcPts val="0"/>
              </a:spcAft>
              <a:defRPr/>
            </a:pPr>
            <a:endParaRPr lang="en-US" dirty="0">
              <a:latin typeface="Corbel"/>
            </a:endParaRPr>
          </a:p>
        </p:txBody>
      </p:sp>
      <p:sp>
        <p:nvSpPr>
          <p:cNvPr id="2" name="Title 1"/>
          <p:cNvSpPr>
            <a:spLocks noGrp="1"/>
          </p:cNvSpPr>
          <p:nvPr>
            <p:ph type="ctrTitle"/>
          </p:nvPr>
        </p:nvSpPr>
        <p:spPr>
          <a:xfrm>
            <a:off x="927031" y="276800"/>
            <a:ext cx="6328718" cy="1103970"/>
          </a:xfrm>
        </p:spPr>
        <p:txBody>
          <a:bodyPr>
            <a:normAutofit/>
          </a:bodyPr>
          <a:lstStyle>
            <a:lvl1pPr algn="l">
              <a:lnSpc>
                <a:spcPct val="90000"/>
              </a:lnSpc>
              <a:defRPr sz="2450" baseline="0">
                <a:solidFill>
                  <a:schemeClr val="bg1"/>
                </a:solidFill>
                <a:latin typeface="Corbel"/>
                <a:cs typeface="Corbel"/>
              </a:defRPr>
            </a:lvl1pPr>
          </a:lstStyle>
          <a:p>
            <a:r>
              <a:rPr lang="fi-FI"/>
              <a:t>Muokkaa ots. perustyyl. napsautt.</a:t>
            </a:r>
            <a:endParaRPr lang="en-US" dirty="0"/>
          </a:p>
        </p:txBody>
      </p:sp>
      <p:sp>
        <p:nvSpPr>
          <p:cNvPr id="23" name="TextBox 22"/>
          <p:cNvSpPr txBox="1"/>
          <p:nvPr userDrawn="1"/>
        </p:nvSpPr>
        <p:spPr>
          <a:xfrm>
            <a:off x="5763987" y="5610563"/>
            <a:ext cx="184731" cy="369332"/>
          </a:xfrm>
          <a:prstGeom prst="rect">
            <a:avLst/>
          </a:prstGeom>
          <a:noFill/>
        </p:spPr>
        <p:txBody>
          <a:bodyPr wrap="none" rtlCol="0">
            <a:spAutoFit/>
          </a:bodyPr>
          <a:lstStyle/>
          <a:p>
            <a:endParaRPr lang="en-US" dirty="0"/>
          </a:p>
        </p:txBody>
      </p:sp>
      <p:sp>
        <p:nvSpPr>
          <p:cNvPr id="29" name="TextBox 28"/>
          <p:cNvSpPr txBox="1"/>
          <p:nvPr userDrawn="1"/>
        </p:nvSpPr>
        <p:spPr>
          <a:xfrm>
            <a:off x="6098722" y="5697548"/>
            <a:ext cx="184731" cy="369332"/>
          </a:xfrm>
          <a:prstGeom prst="rect">
            <a:avLst/>
          </a:prstGeom>
          <a:noFill/>
        </p:spPr>
        <p:txBody>
          <a:bodyPr wrap="none" rtlCol="0">
            <a:spAutoFit/>
          </a:bodyPr>
          <a:lstStyle/>
          <a:p>
            <a:endParaRPr lang="en-US" dirty="0"/>
          </a:p>
        </p:txBody>
      </p:sp>
      <p:sp>
        <p:nvSpPr>
          <p:cNvPr id="34" name="TextBox 33"/>
          <p:cNvSpPr txBox="1"/>
          <p:nvPr userDrawn="1"/>
        </p:nvSpPr>
        <p:spPr>
          <a:xfrm>
            <a:off x="5437415" y="5993299"/>
            <a:ext cx="184731" cy="369332"/>
          </a:xfrm>
          <a:prstGeom prst="rect">
            <a:avLst/>
          </a:prstGeom>
          <a:noFill/>
        </p:spPr>
        <p:txBody>
          <a:bodyPr wrap="none" rtlCol="0">
            <a:spAutoFit/>
          </a:bodyPr>
          <a:lstStyle/>
          <a:p>
            <a:endParaRPr lang="en-US" dirty="0"/>
          </a:p>
        </p:txBody>
      </p:sp>
      <p:pic>
        <p:nvPicPr>
          <p:cNvPr id="28" name="Picture 27">
            <a:extLst>
              <a:ext uri="{FF2B5EF4-FFF2-40B4-BE49-F238E27FC236}">
                <a16:creationId xmlns:a16="http://schemas.microsoft.com/office/drawing/2014/main" id="{4FC866D9-826A-6646-9C0D-7F3466C22051}"/>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2092" y="1702062"/>
            <a:ext cx="9144000" cy="3317965"/>
          </a:xfrm>
          <a:prstGeom prst="rect">
            <a:avLst/>
          </a:prstGeom>
        </p:spPr>
      </p:pic>
      <p:sp>
        <p:nvSpPr>
          <p:cNvPr id="20" name="Rectangle 19"/>
          <p:cNvSpPr/>
          <p:nvPr/>
        </p:nvSpPr>
        <p:spPr>
          <a:xfrm>
            <a:off x="4557714" y="5020028"/>
            <a:ext cx="4586287" cy="123472"/>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lIns="71420" tIns="35709" rIns="71420" bIns="35709" anchor="ctr"/>
          <a:lstStyle/>
          <a:p>
            <a:pPr algn="ctr" defTabSz="486901" fontAlgn="auto">
              <a:spcBef>
                <a:spcPts val="0"/>
              </a:spcBef>
              <a:spcAft>
                <a:spcPts val="0"/>
              </a:spcAft>
              <a:defRPr/>
            </a:pPr>
            <a:endParaRPr lang="en-US" dirty="0">
              <a:latin typeface="Corbel"/>
            </a:endParaRPr>
          </a:p>
        </p:txBody>
      </p:sp>
      <p:sp>
        <p:nvSpPr>
          <p:cNvPr id="21" name="Rectangle 20"/>
          <p:cNvSpPr/>
          <p:nvPr/>
        </p:nvSpPr>
        <p:spPr>
          <a:xfrm>
            <a:off x="6832600" y="5020028"/>
            <a:ext cx="2311400" cy="123472"/>
          </a:xfrm>
          <a:prstGeom prst="rect">
            <a:avLst/>
          </a:prstGeom>
          <a:solidFill>
            <a:srgbClr val="82BF37"/>
          </a:solidFill>
          <a:ln>
            <a:noFill/>
          </a:ln>
          <a:effectLst/>
        </p:spPr>
        <p:style>
          <a:lnRef idx="1">
            <a:schemeClr val="accent1"/>
          </a:lnRef>
          <a:fillRef idx="3">
            <a:schemeClr val="accent1"/>
          </a:fillRef>
          <a:effectRef idx="2">
            <a:schemeClr val="accent1"/>
          </a:effectRef>
          <a:fontRef idx="minor">
            <a:schemeClr val="lt1"/>
          </a:fontRef>
        </p:style>
        <p:txBody>
          <a:bodyPr lIns="71420" tIns="35709" rIns="71420" bIns="35709" anchor="ctr"/>
          <a:lstStyle/>
          <a:p>
            <a:pPr algn="ctr" defTabSz="486901" fontAlgn="auto">
              <a:spcBef>
                <a:spcPts val="0"/>
              </a:spcBef>
              <a:spcAft>
                <a:spcPts val="0"/>
              </a:spcAft>
              <a:defRPr/>
            </a:pPr>
            <a:endParaRPr lang="en-US" dirty="0">
              <a:latin typeface="Corbel"/>
            </a:endParaRPr>
          </a:p>
        </p:txBody>
      </p:sp>
      <p:sp>
        <p:nvSpPr>
          <p:cNvPr id="22" name="Rectangle 21"/>
          <p:cNvSpPr/>
          <p:nvPr/>
        </p:nvSpPr>
        <p:spPr>
          <a:xfrm>
            <a:off x="1" y="5020028"/>
            <a:ext cx="4562475" cy="123472"/>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71420" tIns="35709" rIns="71420" bIns="35709" anchor="ctr"/>
          <a:lstStyle/>
          <a:p>
            <a:pPr algn="ctr" defTabSz="486901" fontAlgn="auto">
              <a:spcBef>
                <a:spcPts val="0"/>
              </a:spcBef>
              <a:spcAft>
                <a:spcPts val="0"/>
              </a:spcAft>
              <a:defRPr/>
            </a:pPr>
            <a:endParaRPr lang="en-US" dirty="0">
              <a:latin typeface="Corbel"/>
            </a:endParaRPr>
          </a:p>
        </p:txBody>
      </p:sp>
      <p:grpSp>
        <p:nvGrpSpPr>
          <p:cNvPr id="19" name="Group 18">
            <a:extLst>
              <a:ext uri="{FF2B5EF4-FFF2-40B4-BE49-F238E27FC236}">
                <a16:creationId xmlns:a16="http://schemas.microsoft.com/office/drawing/2014/main" id="{7EC0446F-198D-2D4D-918B-60E87D3FB609}"/>
              </a:ext>
            </a:extLst>
          </p:cNvPr>
          <p:cNvGrpSpPr>
            <a:grpSpLocks/>
          </p:cNvGrpSpPr>
          <p:nvPr userDrawn="1"/>
        </p:nvGrpSpPr>
        <p:grpSpPr bwMode="auto">
          <a:xfrm>
            <a:off x="6828641" y="3327988"/>
            <a:ext cx="2319338" cy="79496"/>
            <a:chOff x="8913156" y="2232185"/>
            <a:chExt cx="3272924" cy="56821"/>
          </a:xfrm>
        </p:grpSpPr>
        <p:sp>
          <p:nvSpPr>
            <p:cNvPr id="24" name="Rectangle 23">
              <a:extLst>
                <a:ext uri="{FF2B5EF4-FFF2-40B4-BE49-F238E27FC236}">
                  <a16:creationId xmlns:a16="http://schemas.microsoft.com/office/drawing/2014/main" id="{2977B5BB-392A-544C-93EF-E3039163841B}"/>
                </a:ext>
              </a:extLst>
            </p:cNvPr>
            <p:cNvSpPr/>
            <p:nvPr/>
          </p:nvSpPr>
          <p:spPr>
            <a:xfrm>
              <a:off x="9726347" y="2232185"/>
              <a:ext cx="824391" cy="56821"/>
            </a:xfrm>
            <a:prstGeom prst="rect">
              <a:avLst/>
            </a:prstGeom>
            <a:solidFill>
              <a:srgbClr val="E2177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86901" fontAlgn="auto">
                <a:spcBef>
                  <a:spcPts val="0"/>
                </a:spcBef>
                <a:spcAft>
                  <a:spcPts val="0"/>
                </a:spcAft>
                <a:defRPr/>
              </a:pPr>
              <a:endParaRPr lang="en-US" dirty="0">
                <a:latin typeface="Corbel"/>
              </a:endParaRPr>
            </a:p>
          </p:txBody>
        </p:sp>
        <p:sp>
          <p:nvSpPr>
            <p:cNvPr id="25" name="Rectangle 24">
              <a:extLst>
                <a:ext uri="{FF2B5EF4-FFF2-40B4-BE49-F238E27FC236}">
                  <a16:creationId xmlns:a16="http://schemas.microsoft.com/office/drawing/2014/main" id="{67E2677B-EB86-9445-9F9F-D1BDA04CD4C8}"/>
                </a:ext>
              </a:extLst>
            </p:cNvPr>
            <p:cNvSpPr/>
            <p:nvPr/>
          </p:nvSpPr>
          <p:spPr>
            <a:xfrm>
              <a:off x="8913156" y="2232185"/>
              <a:ext cx="819911" cy="56821"/>
            </a:xfrm>
            <a:prstGeom prst="rect">
              <a:avLst/>
            </a:prstGeom>
            <a:solidFill>
              <a:srgbClr val="00C7B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86901" fontAlgn="auto">
                <a:spcBef>
                  <a:spcPts val="0"/>
                </a:spcBef>
                <a:spcAft>
                  <a:spcPts val="0"/>
                </a:spcAft>
                <a:defRPr/>
              </a:pPr>
              <a:endParaRPr lang="en-US" dirty="0">
                <a:latin typeface="Corbel"/>
              </a:endParaRPr>
            </a:p>
          </p:txBody>
        </p:sp>
        <p:sp>
          <p:nvSpPr>
            <p:cNvPr id="26" name="Rectangle 25">
              <a:extLst>
                <a:ext uri="{FF2B5EF4-FFF2-40B4-BE49-F238E27FC236}">
                  <a16:creationId xmlns:a16="http://schemas.microsoft.com/office/drawing/2014/main" id="{D2A7CB48-B6D6-3F4B-A4AF-3222CCDAC0F1}"/>
                </a:ext>
              </a:extLst>
            </p:cNvPr>
            <p:cNvSpPr/>
            <p:nvPr/>
          </p:nvSpPr>
          <p:spPr>
            <a:xfrm>
              <a:off x="11361689" y="2232185"/>
              <a:ext cx="824391" cy="56821"/>
            </a:xfrm>
            <a:prstGeom prst="rect">
              <a:avLst/>
            </a:prstGeom>
            <a:solidFill>
              <a:srgbClr val="82BF3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86901" fontAlgn="auto">
                <a:spcBef>
                  <a:spcPts val="0"/>
                </a:spcBef>
                <a:spcAft>
                  <a:spcPts val="0"/>
                </a:spcAft>
                <a:defRPr/>
              </a:pPr>
              <a:endParaRPr lang="en-US" dirty="0">
                <a:latin typeface="Corbel"/>
              </a:endParaRPr>
            </a:p>
          </p:txBody>
        </p:sp>
        <p:sp>
          <p:nvSpPr>
            <p:cNvPr id="27" name="Rectangle 26">
              <a:extLst>
                <a:ext uri="{FF2B5EF4-FFF2-40B4-BE49-F238E27FC236}">
                  <a16:creationId xmlns:a16="http://schemas.microsoft.com/office/drawing/2014/main" id="{26B2B336-22CB-1943-8923-F72B5393322C}"/>
                </a:ext>
              </a:extLst>
            </p:cNvPr>
            <p:cNvSpPr/>
            <p:nvPr/>
          </p:nvSpPr>
          <p:spPr>
            <a:xfrm>
              <a:off x="10544017" y="2232185"/>
              <a:ext cx="819911" cy="56821"/>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86901" fontAlgn="auto">
                <a:spcBef>
                  <a:spcPts val="0"/>
                </a:spcBef>
                <a:spcAft>
                  <a:spcPts val="0"/>
                </a:spcAft>
                <a:defRPr/>
              </a:pPr>
              <a:endParaRPr lang="en-US" dirty="0">
                <a:latin typeface="Corbel"/>
              </a:endParaRPr>
            </a:p>
          </p:txBody>
        </p:sp>
      </p:grpSp>
    </p:spTree>
    <p:extLst>
      <p:ext uri="{BB962C8B-B14F-4D97-AF65-F5344CB8AC3E}">
        <p14:creationId xmlns:p14="http://schemas.microsoft.com/office/powerpoint/2010/main" val="3886332729"/>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7_Välisivu_1">
    <p:spTree>
      <p:nvGrpSpPr>
        <p:cNvPr id="1" name=""/>
        <p:cNvGrpSpPr/>
        <p:nvPr/>
      </p:nvGrpSpPr>
      <p:grpSpPr>
        <a:xfrm>
          <a:off x="0" y="0"/>
          <a:ext cx="0" cy="0"/>
          <a:chOff x="0" y="0"/>
          <a:chExt cx="0" cy="0"/>
        </a:xfrm>
      </p:grpSpPr>
      <p:sp>
        <p:nvSpPr>
          <p:cNvPr id="6" name="Rectangle 5"/>
          <p:cNvSpPr/>
          <p:nvPr/>
        </p:nvSpPr>
        <p:spPr>
          <a:xfrm>
            <a:off x="0" y="0"/>
            <a:ext cx="9144000" cy="5020028"/>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lIns="71420" tIns="35709" rIns="71420" bIns="35709" anchor="ctr"/>
          <a:lstStyle/>
          <a:p>
            <a:pPr algn="ctr" defTabSz="486901" fontAlgn="auto">
              <a:spcBef>
                <a:spcPts val="0"/>
              </a:spcBef>
              <a:spcAft>
                <a:spcPts val="0"/>
              </a:spcAft>
              <a:defRPr/>
            </a:pPr>
            <a:endParaRPr lang="en-US" dirty="0">
              <a:latin typeface="Corbel"/>
            </a:endParaRPr>
          </a:p>
        </p:txBody>
      </p:sp>
      <p:sp>
        <p:nvSpPr>
          <p:cNvPr id="7" name="Rectangle 6"/>
          <p:cNvSpPr/>
          <p:nvPr/>
        </p:nvSpPr>
        <p:spPr>
          <a:xfrm>
            <a:off x="4557714" y="5020028"/>
            <a:ext cx="4586287" cy="123472"/>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lIns="71420" tIns="35709" rIns="71420" bIns="35709" anchor="ctr"/>
          <a:lstStyle/>
          <a:p>
            <a:pPr algn="ctr" defTabSz="486901" fontAlgn="auto">
              <a:spcBef>
                <a:spcPts val="0"/>
              </a:spcBef>
              <a:spcAft>
                <a:spcPts val="0"/>
              </a:spcAft>
              <a:defRPr/>
            </a:pPr>
            <a:endParaRPr lang="en-US" dirty="0">
              <a:latin typeface="Corbel"/>
            </a:endParaRPr>
          </a:p>
        </p:txBody>
      </p:sp>
      <p:sp>
        <p:nvSpPr>
          <p:cNvPr id="8" name="Rectangle 7"/>
          <p:cNvSpPr/>
          <p:nvPr/>
        </p:nvSpPr>
        <p:spPr>
          <a:xfrm>
            <a:off x="6832600" y="5020028"/>
            <a:ext cx="2311400" cy="123472"/>
          </a:xfrm>
          <a:prstGeom prst="rect">
            <a:avLst/>
          </a:prstGeom>
          <a:solidFill>
            <a:srgbClr val="82BF37"/>
          </a:solidFill>
          <a:ln>
            <a:noFill/>
          </a:ln>
          <a:effectLst/>
        </p:spPr>
        <p:style>
          <a:lnRef idx="1">
            <a:schemeClr val="accent1"/>
          </a:lnRef>
          <a:fillRef idx="3">
            <a:schemeClr val="accent1"/>
          </a:fillRef>
          <a:effectRef idx="2">
            <a:schemeClr val="accent1"/>
          </a:effectRef>
          <a:fontRef idx="minor">
            <a:schemeClr val="lt1"/>
          </a:fontRef>
        </p:style>
        <p:txBody>
          <a:bodyPr lIns="71420" tIns="35709" rIns="71420" bIns="35709" anchor="ctr"/>
          <a:lstStyle/>
          <a:p>
            <a:pPr algn="ctr" defTabSz="486901" fontAlgn="auto">
              <a:spcBef>
                <a:spcPts val="0"/>
              </a:spcBef>
              <a:spcAft>
                <a:spcPts val="0"/>
              </a:spcAft>
              <a:defRPr/>
            </a:pPr>
            <a:endParaRPr lang="en-US" dirty="0">
              <a:latin typeface="Corbel"/>
            </a:endParaRPr>
          </a:p>
        </p:txBody>
      </p:sp>
      <p:sp>
        <p:nvSpPr>
          <p:cNvPr id="9" name="Rectangle 8"/>
          <p:cNvSpPr/>
          <p:nvPr/>
        </p:nvSpPr>
        <p:spPr>
          <a:xfrm>
            <a:off x="1" y="5020028"/>
            <a:ext cx="4562475" cy="123472"/>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71420" tIns="35709" rIns="71420" bIns="35709" anchor="ctr"/>
          <a:lstStyle/>
          <a:p>
            <a:pPr algn="ctr" defTabSz="486901" fontAlgn="auto">
              <a:spcBef>
                <a:spcPts val="0"/>
              </a:spcBef>
              <a:spcAft>
                <a:spcPts val="0"/>
              </a:spcAft>
              <a:defRPr/>
            </a:pPr>
            <a:endParaRPr lang="en-US" dirty="0">
              <a:latin typeface="Corbel"/>
            </a:endParaRPr>
          </a:p>
        </p:txBody>
      </p:sp>
      <p:sp>
        <p:nvSpPr>
          <p:cNvPr id="2" name="Title 1"/>
          <p:cNvSpPr>
            <a:spLocks noGrp="1"/>
          </p:cNvSpPr>
          <p:nvPr>
            <p:ph type="ctrTitle"/>
          </p:nvPr>
        </p:nvSpPr>
        <p:spPr>
          <a:xfrm>
            <a:off x="927031" y="276800"/>
            <a:ext cx="6328718" cy="1103970"/>
          </a:xfrm>
        </p:spPr>
        <p:txBody>
          <a:bodyPr>
            <a:normAutofit/>
          </a:bodyPr>
          <a:lstStyle>
            <a:lvl1pPr algn="l">
              <a:lnSpc>
                <a:spcPct val="90000"/>
              </a:lnSpc>
              <a:defRPr sz="2450" baseline="0">
                <a:solidFill>
                  <a:schemeClr val="bg1"/>
                </a:solidFill>
                <a:latin typeface="Corbel"/>
                <a:cs typeface="Corbel"/>
              </a:defRPr>
            </a:lvl1pPr>
          </a:lstStyle>
          <a:p>
            <a:r>
              <a:rPr lang="fi-FI"/>
              <a:t>Muokkaa ots. perustyyl. napsautt.</a:t>
            </a:r>
            <a:endParaRPr lang="en-US" dirty="0"/>
          </a:p>
        </p:txBody>
      </p:sp>
      <p:sp>
        <p:nvSpPr>
          <p:cNvPr id="23" name="TextBox 22"/>
          <p:cNvSpPr txBox="1"/>
          <p:nvPr userDrawn="1"/>
        </p:nvSpPr>
        <p:spPr>
          <a:xfrm>
            <a:off x="5763987" y="5610563"/>
            <a:ext cx="184731" cy="369332"/>
          </a:xfrm>
          <a:prstGeom prst="rect">
            <a:avLst/>
          </a:prstGeom>
          <a:noFill/>
        </p:spPr>
        <p:txBody>
          <a:bodyPr wrap="none" rtlCol="0">
            <a:spAutoFit/>
          </a:bodyPr>
          <a:lstStyle/>
          <a:p>
            <a:endParaRPr lang="en-US" dirty="0"/>
          </a:p>
        </p:txBody>
      </p:sp>
      <p:sp>
        <p:nvSpPr>
          <p:cNvPr id="29" name="TextBox 28"/>
          <p:cNvSpPr txBox="1"/>
          <p:nvPr userDrawn="1"/>
        </p:nvSpPr>
        <p:spPr>
          <a:xfrm>
            <a:off x="6098722" y="5697548"/>
            <a:ext cx="184731" cy="369332"/>
          </a:xfrm>
          <a:prstGeom prst="rect">
            <a:avLst/>
          </a:prstGeom>
          <a:noFill/>
        </p:spPr>
        <p:txBody>
          <a:bodyPr wrap="none" rtlCol="0">
            <a:spAutoFit/>
          </a:bodyPr>
          <a:lstStyle/>
          <a:p>
            <a:endParaRPr lang="en-US" dirty="0"/>
          </a:p>
        </p:txBody>
      </p:sp>
      <p:sp>
        <p:nvSpPr>
          <p:cNvPr id="34" name="TextBox 33"/>
          <p:cNvSpPr txBox="1"/>
          <p:nvPr userDrawn="1"/>
        </p:nvSpPr>
        <p:spPr>
          <a:xfrm>
            <a:off x="5437415" y="5993299"/>
            <a:ext cx="184731" cy="369332"/>
          </a:xfrm>
          <a:prstGeom prst="rect">
            <a:avLst/>
          </a:prstGeom>
          <a:noFill/>
        </p:spPr>
        <p:txBody>
          <a:bodyPr wrap="none" rtlCol="0">
            <a:spAutoFit/>
          </a:bodyPr>
          <a:lstStyle/>
          <a:p>
            <a:endParaRPr lang="en-US" dirty="0"/>
          </a:p>
        </p:txBody>
      </p:sp>
      <p:pic>
        <p:nvPicPr>
          <p:cNvPr id="28" name="Picture 27">
            <a:extLst>
              <a:ext uri="{FF2B5EF4-FFF2-40B4-BE49-F238E27FC236}">
                <a16:creationId xmlns:a16="http://schemas.microsoft.com/office/drawing/2014/main" id="{75F6546C-B280-1A44-86E0-F1279F6A1618}"/>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 y="1702800"/>
            <a:ext cx="9143998" cy="3317965"/>
          </a:xfrm>
          <a:prstGeom prst="rect">
            <a:avLst/>
          </a:prstGeom>
        </p:spPr>
      </p:pic>
      <p:sp>
        <p:nvSpPr>
          <p:cNvPr id="20" name="Rectangle 19"/>
          <p:cNvSpPr/>
          <p:nvPr/>
        </p:nvSpPr>
        <p:spPr>
          <a:xfrm>
            <a:off x="4557714" y="5020028"/>
            <a:ext cx="4586287" cy="123472"/>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lIns="71420" tIns="35709" rIns="71420" bIns="35709" anchor="ctr"/>
          <a:lstStyle/>
          <a:p>
            <a:pPr algn="ctr" defTabSz="486901" fontAlgn="auto">
              <a:spcBef>
                <a:spcPts val="0"/>
              </a:spcBef>
              <a:spcAft>
                <a:spcPts val="0"/>
              </a:spcAft>
              <a:defRPr/>
            </a:pPr>
            <a:endParaRPr lang="en-US" dirty="0">
              <a:latin typeface="Corbel"/>
            </a:endParaRPr>
          </a:p>
        </p:txBody>
      </p:sp>
      <p:sp>
        <p:nvSpPr>
          <p:cNvPr id="21" name="Rectangle 20"/>
          <p:cNvSpPr/>
          <p:nvPr/>
        </p:nvSpPr>
        <p:spPr>
          <a:xfrm>
            <a:off x="6832600" y="5020028"/>
            <a:ext cx="2311400" cy="123472"/>
          </a:xfrm>
          <a:prstGeom prst="rect">
            <a:avLst/>
          </a:prstGeom>
          <a:solidFill>
            <a:srgbClr val="82BF37"/>
          </a:solidFill>
          <a:ln>
            <a:noFill/>
          </a:ln>
          <a:effectLst/>
        </p:spPr>
        <p:style>
          <a:lnRef idx="1">
            <a:schemeClr val="accent1"/>
          </a:lnRef>
          <a:fillRef idx="3">
            <a:schemeClr val="accent1"/>
          </a:fillRef>
          <a:effectRef idx="2">
            <a:schemeClr val="accent1"/>
          </a:effectRef>
          <a:fontRef idx="minor">
            <a:schemeClr val="lt1"/>
          </a:fontRef>
        </p:style>
        <p:txBody>
          <a:bodyPr lIns="71420" tIns="35709" rIns="71420" bIns="35709" anchor="ctr"/>
          <a:lstStyle/>
          <a:p>
            <a:pPr algn="ctr" defTabSz="486901" fontAlgn="auto">
              <a:spcBef>
                <a:spcPts val="0"/>
              </a:spcBef>
              <a:spcAft>
                <a:spcPts val="0"/>
              </a:spcAft>
              <a:defRPr/>
            </a:pPr>
            <a:endParaRPr lang="en-US" dirty="0">
              <a:latin typeface="Corbel"/>
            </a:endParaRPr>
          </a:p>
        </p:txBody>
      </p:sp>
      <p:sp>
        <p:nvSpPr>
          <p:cNvPr id="22" name="Rectangle 21"/>
          <p:cNvSpPr/>
          <p:nvPr/>
        </p:nvSpPr>
        <p:spPr>
          <a:xfrm>
            <a:off x="1" y="5020028"/>
            <a:ext cx="4562475" cy="123472"/>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71420" tIns="35709" rIns="71420" bIns="35709" anchor="ctr"/>
          <a:lstStyle/>
          <a:p>
            <a:pPr algn="ctr" defTabSz="486901" fontAlgn="auto">
              <a:spcBef>
                <a:spcPts val="0"/>
              </a:spcBef>
              <a:spcAft>
                <a:spcPts val="0"/>
              </a:spcAft>
              <a:defRPr/>
            </a:pPr>
            <a:endParaRPr lang="en-US" dirty="0">
              <a:latin typeface="Corbel"/>
            </a:endParaRPr>
          </a:p>
        </p:txBody>
      </p:sp>
      <p:grpSp>
        <p:nvGrpSpPr>
          <p:cNvPr id="19" name="Group 18">
            <a:extLst>
              <a:ext uri="{FF2B5EF4-FFF2-40B4-BE49-F238E27FC236}">
                <a16:creationId xmlns:a16="http://schemas.microsoft.com/office/drawing/2014/main" id="{3E498E44-6F3A-984D-AA36-198DCADFF9F4}"/>
              </a:ext>
            </a:extLst>
          </p:cNvPr>
          <p:cNvGrpSpPr>
            <a:grpSpLocks/>
          </p:cNvGrpSpPr>
          <p:nvPr userDrawn="1"/>
        </p:nvGrpSpPr>
        <p:grpSpPr bwMode="auto">
          <a:xfrm>
            <a:off x="6828641" y="3323225"/>
            <a:ext cx="2319338" cy="79496"/>
            <a:chOff x="8913156" y="2232185"/>
            <a:chExt cx="3272924" cy="56821"/>
          </a:xfrm>
        </p:grpSpPr>
        <p:sp>
          <p:nvSpPr>
            <p:cNvPr id="24" name="Rectangle 23">
              <a:extLst>
                <a:ext uri="{FF2B5EF4-FFF2-40B4-BE49-F238E27FC236}">
                  <a16:creationId xmlns:a16="http://schemas.microsoft.com/office/drawing/2014/main" id="{7A27877F-D16E-374F-87A9-019435558148}"/>
                </a:ext>
              </a:extLst>
            </p:cNvPr>
            <p:cNvSpPr/>
            <p:nvPr/>
          </p:nvSpPr>
          <p:spPr>
            <a:xfrm>
              <a:off x="9726347" y="2232185"/>
              <a:ext cx="824391" cy="56821"/>
            </a:xfrm>
            <a:prstGeom prst="rect">
              <a:avLst/>
            </a:prstGeom>
            <a:solidFill>
              <a:srgbClr val="E2177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86901" fontAlgn="auto">
                <a:spcBef>
                  <a:spcPts val="0"/>
                </a:spcBef>
                <a:spcAft>
                  <a:spcPts val="0"/>
                </a:spcAft>
                <a:defRPr/>
              </a:pPr>
              <a:endParaRPr lang="en-US" dirty="0">
                <a:latin typeface="Corbel"/>
              </a:endParaRPr>
            </a:p>
          </p:txBody>
        </p:sp>
        <p:sp>
          <p:nvSpPr>
            <p:cNvPr id="25" name="Rectangle 24">
              <a:extLst>
                <a:ext uri="{FF2B5EF4-FFF2-40B4-BE49-F238E27FC236}">
                  <a16:creationId xmlns:a16="http://schemas.microsoft.com/office/drawing/2014/main" id="{8B96CC68-2FE7-9244-A02F-201432C0621D}"/>
                </a:ext>
              </a:extLst>
            </p:cNvPr>
            <p:cNvSpPr/>
            <p:nvPr/>
          </p:nvSpPr>
          <p:spPr>
            <a:xfrm>
              <a:off x="8913156" y="2232185"/>
              <a:ext cx="819911" cy="56821"/>
            </a:xfrm>
            <a:prstGeom prst="rect">
              <a:avLst/>
            </a:prstGeom>
            <a:solidFill>
              <a:srgbClr val="00C7B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86901" fontAlgn="auto">
                <a:spcBef>
                  <a:spcPts val="0"/>
                </a:spcBef>
                <a:spcAft>
                  <a:spcPts val="0"/>
                </a:spcAft>
                <a:defRPr/>
              </a:pPr>
              <a:endParaRPr lang="en-US" dirty="0">
                <a:latin typeface="Corbel"/>
              </a:endParaRPr>
            </a:p>
          </p:txBody>
        </p:sp>
        <p:sp>
          <p:nvSpPr>
            <p:cNvPr id="26" name="Rectangle 25">
              <a:extLst>
                <a:ext uri="{FF2B5EF4-FFF2-40B4-BE49-F238E27FC236}">
                  <a16:creationId xmlns:a16="http://schemas.microsoft.com/office/drawing/2014/main" id="{F94C1AE3-9E71-7746-A609-381CA493277C}"/>
                </a:ext>
              </a:extLst>
            </p:cNvPr>
            <p:cNvSpPr/>
            <p:nvPr/>
          </p:nvSpPr>
          <p:spPr>
            <a:xfrm>
              <a:off x="11361689" y="2232185"/>
              <a:ext cx="824391" cy="56821"/>
            </a:xfrm>
            <a:prstGeom prst="rect">
              <a:avLst/>
            </a:prstGeom>
            <a:solidFill>
              <a:srgbClr val="82BF3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86901" fontAlgn="auto">
                <a:spcBef>
                  <a:spcPts val="0"/>
                </a:spcBef>
                <a:spcAft>
                  <a:spcPts val="0"/>
                </a:spcAft>
                <a:defRPr/>
              </a:pPr>
              <a:endParaRPr lang="en-US" dirty="0">
                <a:latin typeface="Corbel"/>
              </a:endParaRPr>
            </a:p>
          </p:txBody>
        </p:sp>
        <p:sp>
          <p:nvSpPr>
            <p:cNvPr id="27" name="Rectangle 26">
              <a:extLst>
                <a:ext uri="{FF2B5EF4-FFF2-40B4-BE49-F238E27FC236}">
                  <a16:creationId xmlns:a16="http://schemas.microsoft.com/office/drawing/2014/main" id="{D42C969F-586D-1543-ABFD-E1DBE70880A4}"/>
                </a:ext>
              </a:extLst>
            </p:cNvPr>
            <p:cNvSpPr/>
            <p:nvPr/>
          </p:nvSpPr>
          <p:spPr>
            <a:xfrm>
              <a:off x="10544017" y="2232185"/>
              <a:ext cx="819911" cy="56821"/>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86901" fontAlgn="auto">
                <a:spcBef>
                  <a:spcPts val="0"/>
                </a:spcBef>
                <a:spcAft>
                  <a:spcPts val="0"/>
                </a:spcAft>
                <a:defRPr/>
              </a:pPr>
              <a:endParaRPr lang="en-US" dirty="0">
                <a:latin typeface="Corbel"/>
              </a:endParaRPr>
            </a:p>
          </p:txBody>
        </p:sp>
      </p:grpSp>
    </p:spTree>
    <p:extLst>
      <p:ext uri="{BB962C8B-B14F-4D97-AF65-F5344CB8AC3E}">
        <p14:creationId xmlns:p14="http://schemas.microsoft.com/office/powerpoint/2010/main" val="2437997623"/>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9_Välisivu_1">
    <p:spTree>
      <p:nvGrpSpPr>
        <p:cNvPr id="1" name=""/>
        <p:cNvGrpSpPr/>
        <p:nvPr/>
      </p:nvGrpSpPr>
      <p:grpSpPr>
        <a:xfrm>
          <a:off x="0" y="0"/>
          <a:ext cx="0" cy="0"/>
          <a:chOff x="0" y="0"/>
          <a:chExt cx="0" cy="0"/>
        </a:xfrm>
      </p:grpSpPr>
      <p:sp>
        <p:nvSpPr>
          <p:cNvPr id="6" name="Rectangle 5"/>
          <p:cNvSpPr/>
          <p:nvPr/>
        </p:nvSpPr>
        <p:spPr>
          <a:xfrm>
            <a:off x="0" y="0"/>
            <a:ext cx="9144000" cy="5020028"/>
          </a:xfrm>
          <a:prstGeom prst="rect">
            <a:avLst/>
          </a:prstGeom>
          <a:solidFill>
            <a:srgbClr val="00BAA6"/>
          </a:solidFill>
          <a:ln>
            <a:noFill/>
          </a:ln>
          <a:effectLst/>
        </p:spPr>
        <p:style>
          <a:lnRef idx="1">
            <a:schemeClr val="accent1"/>
          </a:lnRef>
          <a:fillRef idx="3">
            <a:schemeClr val="accent1"/>
          </a:fillRef>
          <a:effectRef idx="2">
            <a:schemeClr val="accent1"/>
          </a:effectRef>
          <a:fontRef idx="minor">
            <a:schemeClr val="lt1"/>
          </a:fontRef>
        </p:style>
        <p:txBody>
          <a:bodyPr lIns="71420" tIns="35709" rIns="71420" bIns="35709" anchor="ctr"/>
          <a:lstStyle/>
          <a:p>
            <a:pPr algn="ctr" defTabSz="486901" fontAlgn="auto">
              <a:spcBef>
                <a:spcPts val="0"/>
              </a:spcBef>
              <a:spcAft>
                <a:spcPts val="0"/>
              </a:spcAft>
              <a:defRPr/>
            </a:pPr>
            <a:endParaRPr lang="en-US" dirty="0">
              <a:latin typeface="Corbel"/>
            </a:endParaRPr>
          </a:p>
        </p:txBody>
      </p:sp>
      <p:sp>
        <p:nvSpPr>
          <p:cNvPr id="7" name="Rectangle 6"/>
          <p:cNvSpPr/>
          <p:nvPr/>
        </p:nvSpPr>
        <p:spPr>
          <a:xfrm>
            <a:off x="4557714" y="5020028"/>
            <a:ext cx="4586287" cy="123472"/>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lIns="71420" tIns="35709" rIns="71420" bIns="35709" anchor="ctr"/>
          <a:lstStyle/>
          <a:p>
            <a:pPr algn="ctr" defTabSz="486901" fontAlgn="auto">
              <a:spcBef>
                <a:spcPts val="0"/>
              </a:spcBef>
              <a:spcAft>
                <a:spcPts val="0"/>
              </a:spcAft>
              <a:defRPr/>
            </a:pPr>
            <a:endParaRPr lang="en-US" dirty="0">
              <a:latin typeface="Corbel"/>
            </a:endParaRPr>
          </a:p>
        </p:txBody>
      </p:sp>
      <p:sp>
        <p:nvSpPr>
          <p:cNvPr id="8" name="Rectangle 7"/>
          <p:cNvSpPr/>
          <p:nvPr/>
        </p:nvSpPr>
        <p:spPr>
          <a:xfrm>
            <a:off x="6832600" y="5020028"/>
            <a:ext cx="2311400" cy="123472"/>
          </a:xfrm>
          <a:prstGeom prst="rect">
            <a:avLst/>
          </a:prstGeom>
          <a:solidFill>
            <a:srgbClr val="82BF37"/>
          </a:solidFill>
          <a:ln>
            <a:noFill/>
          </a:ln>
          <a:effectLst/>
        </p:spPr>
        <p:style>
          <a:lnRef idx="1">
            <a:schemeClr val="accent1"/>
          </a:lnRef>
          <a:fillRef idx="3">
            <a:schemeClr val="accent1"/>
          </a:fillRef>
          <a:effectRef idx="2">
            <a:schemeClr val="accent1"/>
          </a:effectRef>
          <a:fontRef idx="minor">
            <a:schemeClr val="lt1"/>
          </a:fontRef>
        </p:style>
        <p:txBody>
          <a:bodyPr lIns="71420" tIns="35709" rIns="71420" bIns="35709" anchor="ctr"/>
          <a:lstStyle/>
          <a:p>
            <a:pPr algn="ctr" defTabSz="486901" fontAlgn="auto">
              <a:spcBef>
                <a:spcPts val="0"/>
              </a:spcBef>
              <a:spcAft>
                <a:spcPts val="0"/>
              </a:spcAft>
              <a:defRPr/>
            </a:pPr>
            <a:endParaRPr lang="en-US" dirty="0">
              <a:latin typeface="Corbel"/>
            </a:endParaRPr>
          </a:p>
        </p:txBody>
      </p:sp>
      <p:sp>
        <p:nvSpPr>
          <p:cNvPr id="9" name="Rectangle 8"/>
          <p:cNvSpPr/>
          <p:nvPr/>
        </p:nvSpPr>
        <p:spPr>
          <a:xfrm>
            <a:off x="1" y="5020028"/>
            <a:ext cx="4562475" cy="123472"/>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71420" tIns="35709" rIns="71420" bIns="35709" anchor="ctr"/>
          <a:lstStyle/>
          <a:p>
            <a:pPr algn="ctr" defTabSz="486901" fontAlgn="auto">
              <a:spcBef>
                <a:spcPts val="0"/>
              </a:spcBef>
              <a:spcAft>
                <a:spcPts val="0"/>
              </a:spcAft>
              <a:defRPr/>
            </a:pPr>
            <a:endParaRPr lang="en-US" dirty="0">
              <a:latin typeface="Corbel"/>
            </a:endParaRPr>
          </a:p>
        </p:txBody>
      </p:sp>
      <p:sp>
        <p:nvSpPr>
          <p:cNvPr id="2" name="Title 1"/>
          <p:cNvSpPr>
            <a:spLocks noGrp="1"/>
          </p:cNvSpPr>
          <p:nvPr>
            <p:ph type="ctrTitle"/>
          </p:nvPr>
        </p:nvSpPr>
        <p:spPr>
          <a:xfrm>
            <a:off x="927031" y="276800"/>
            <a:ext cx="6328718" cy="1103970"/>
          </a:xfrm>
        </p:spPr>
        <p:txBody>
          <a:bodyPr>
            <a:normAutofit/>
          </a:bodyPr>
          <a:lstStyle>
            <a:lvl1pPr algn="l">
              <a:lnSpc>
                <a:spcPct val="90000"/>
              </a:lnSpc>
              <a:defRPr sz="2450" baseline="0">
                <a:solidFill>
                  <a:schemeClr val="bg1"/>
                </a:solidFill>
                <a:latin typeface="Corbel"/>
                <a:cs typeface="Corbel"/>
              </a:defRPr>
            </a:lvl1pPr>
          </a:lstStyle>
          <a:p>
            <a:r>
              <a:rPr lang="fi-FI"/>
              <a:t>Muokkaa ots. perustyyl. napsautt.</a:t>
            </a:r>
            <a:endParaRPr lang="en-US" dirty="0"/>
          </a:p>
        </p:txBody>
      </p:sp>
      <p:sp>
        <p:nvSpPr>
          <p:cNvPr id="23" name="TextBox 22"/>
          <p:cNvSpPr txBox="1"/>
          <p:nvPr userDrawn="1"/>
        </p:nvSpPr>
        <p:spPr>
          <a:xfrm>
            <a:off x="5763987" y="5610563"/>
            <a:ext cx="184731" cy="369332"/>
          </a:xfrm>
          <a:prstGeom prst="rect">
            <a:avLst/>
          </a:prstGeom>
          <a:noFill/>
        </p:spPr>
        <p:txBody>
          <a:bodyPr wrap="none" rtlCol="0">
            <a:spAutoFit/>
          </a:bodyPr>
          <a:lstStyle/>
          <a:p>
            <a:endParaRPr lang="en-US" dirty="0"/>
          </a:p>
        </p:txBody>
      </p:sp>
      <p:sp>
        <p:nvSpPr>
          <p:cNvPr id="29" name="TextBox 28"/>
          <p:cNvSpPr txBox="1"/>
          <p:nvPr userDrawn="1"/>
        </p:nvSpPr>
        <p:spPr>
          <a:xfrm>
            <a:off x="6098722" y="5697548"/>
            <a:ext cx="184731" cy="369332"/>
          </a:xfrm>
          <a:prstGeom prst="rect">
            <a:avLst/>
          </a:prstGeom>
          <a:noFill/>
        </p:spPr>
        <p:txBody>
          <a:bodyPr wrap="none" rtlCol="0">
            <a:spAutoFit/>
          </a:bodyPr>
          <a:lstStyle/>
          <a:p>
            <a:endParaRPr lang="en-US" dirty="0"/>
          </a:p>
        </p:txBody>
      </p:sp>
      <p:sp>
        <p:nvSpPr>
          <p:cNvPr id="34" name="TextBox 33"/>
          <p:cNvSpPr txBox="1"/>
          <p:nvPr userDrawn="1"/>
        </p:nvSpPr>
        <p:spPr>
          <a:xfrm>
            <a:off x="5437415" y="5993299"/>
            <a:ext cx="184731" cy="369332"/>
          </a:xfrm>
          <a:prstGeom prst="rect">
            <a:avLst/>
          </a:prstGeom>
          <a:noFill/>
        </p:spPr>
        <p:txBody>
          <a:bodyPr wrap="none" rtlCol="0">
            <a:spAutoFit/>
          </a:bodyPr>
          <a:lstStyle/>
          <a:p>
            <a:endParaRPr lang="en-US" dirty="0"/>
          </a:p>
        </p:txBody>
      </p:sp>
      <p:pic>
        <p:nvPicPr>
          <p:cNvPr id="28" name="Picture 27">
            <a:extLst>
              <a:ext uri="{FF2B5EF4-FFF2-40B4-BE49-F238E27FC236}">
                <a16:creationId xmlns:a16="http://schemas.microsoft.com/office/drawing/2014/main" id="{CB0A7A5E-BA79-C849-819A-EB2C6F60F223}"/>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1702800"/>
            <a:ext cx="9144000" cy="3317965"/>
          </a:xfrm>
          <a:prstGeom prst="rect">
            <a:avLst/>
          </a:prstGeom>
        </p:spPr>
      </p:pic>
      <p:sp>
        <p:nvSpPr>
          <p:cNvPr id="20" name="Rectangle 19"/>
          <p:cNvSpPr/>
          <p:nvPr/>
        </p:nvSpPr>
        <p:spPr>
          <a:xfrm>
            <a:off x="4557714" y="5020028"/>
            <a:ext cx="4586287" cy="123472"/>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lIns="71420" tIns="35709" rIns="71420" bIns="35709" anchor="ctr"/>
          <a:lstStyle/>
          <a:p>
            <a:pPr algn="ctr" defTabSz="486901" fontAlgn="auto">
              <a:spcBef>
                <a:spcPts val="0"/>
              </a:spcBef>
              <a:spcAft>
                <a:spcPts val="0"/>
              </a:spcAft>
              <a:defRPr/>
            </a:pPr>
            <a:endParaRPr lang="en-US" dirty="0">
              <a:latin typeface="Corbel"/>
            </a:endParaRPr>
          </a:p>
        </p:txBody>
      </p:sp>
      <p:sp>
        <p:nvSpPr>
          <p:cNvPr id="21" name="Rectangle 20"/>
          <p:cNvSpPr/>
          <p:nvPr/>
        </p:nvSpPr>
        <p:spPr>
          <a:xfrm>
            <a:off x="6832600" y="5020028"/>
            <a:ext cx="2311400" cy="123472"/>
          </a:xfrm>
          <a:prstGeom prst="rect">
            <a:avLst/>
          </a:prstGeom>
          <a:solidFill>
            <a:srgbClr val="82BF37"/>
          </a:solidFill>
          <a:ln>
            <a:noFill/>
          </a:ln>
          <a:effectLst/>
        </p:spPr>
        <p:style>
          <a:lnRef idx="1">
            <a:schemeClr val="accent1"/>
          </a:lnRef>
          <a:fillRef idx="3">
            <a:schemeClr val="accent1"/>
          </a:fillRef>
          <a:effectRef idx="2">
            <a:schemeClr val="accent1"/>
          </a:effectRef>
          <a:fontRef idx="minor">
            <a:schemeClr val="lt1"/>
          </a:fontRef>
        </p:style>
        <p:txBody>
          <a:bodyPr lIns="71420" tIns="35709" rIns="71420" bIns="35709" anchor="ctr"/>
          <a:lstStyle/>
          <a:p>
            <a:pPr algn="ctr" defTabSz="486901" fontAlgn="auto">
              <a:spcBef>
                <a:spcPts val="0"/>
              </a:spcBef>
              <a:spcAft>
                <a:spcPts val="0"/>
              </a:spcAft>
              <a:defRPr/>
            </a:pPr>
            <a:endParaRPr lang="en-US" dirty="0">
              <a:latin typeface="Corbel"/>
            </a:endParaRPr>
          </a:p>
        </p:txBody>
      </p:sp>
      <p:sp>
        <p:nvSpPr>
          <p:cNvPr id="22" name="Rectangle 21"/>
          <p:cNvSpPr/>
          <p:nvPr/>
        </p:nvSpPr>
        <p:spPr>
          <a:xfrm>
            <a:off x="1" y="5020028"/>
            <a:ext cx="4562475" cy="123472"/>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71420" tIns="35709" rIns="71420" bIns="35709" anchor="ctr"/>
          <a:lstStyle/>
          <a:p>
            <a:pPr algn="ctr" defTabSz="486901" fontAlgn="auto">
              <a:spcBef>
                <a:spcPts val="0"/>
              </a:spcBef>
              <a:spcAft>
                <a:spcPts val="0"/>
              </a:spcAft>
              <a:defRPr/>
            </a:pPr>
            <a:endParaRPr lang="en-US" dirty="0">
              <a:latin typeface="Corbel"/>
            </a:endParaRPr>
          </a:p>
        </p:txBody>
      </p:sp>
      <p:grpSp>
        <p:nvGrpSpPr>
          <p:cNvPr id="19" name="Group 18">
            <a:extLst>
              <a:ext uri="{FF2B5EF4-FFF2-40B4-BE49-F238E27FC236}">
                <a16:creationId xmlns:a16="http://schemas.microsoft.com/office/drawing/2014/main" id="{057E95C7-17DD-574A-BADF-7356E5018828}"/>
              </a:ext>
            </a:extLst>
          </p:cNvPr>
          <p:cNvGrpSpPr>
            <a:grpSpLocks/>
          </p:cNvGrpSpPr>
          <p:nvPr userDrawn="1"/>
        </p:nvGrpSpPr>
        <p:grpSpPr bwMode="auto">
          <a:xfrm>
            <a:off x="6828641" y="3330599"/>
            <a:ext cx="2319338" cy="79496"/>
            <a:chOff x="8913156" y="2232185"/>
            <a:chExt cx="3272924" cy="56821"/>
          </a:xfrm>
        </p:grpSpPr>
        <p:sp>
          <p:nvSpPr>
            <p:cNvPr id="24" name="Rectangle 23">
              <a:extLst>
                <a:ext uri="{FF2B5EF4-FFF2-40B4-BE49-F238E27FC236}">
                  <a16:creationId xmlns:a16="http://schemas.microsoft.com/office/drawing/2014/main" id="{FCB70B68-ECE4-5145-9430-6C1766700B4F}"/>
                </a:ext>
              </a:extLst>
            </p:cNvPr>
            <p:cNvSpPr/>
            <p:nvPr/>
          </p:nvSpPr>
          <p:spPr>
            <a:xfrm>
              <a:off x="9726347" y="2232185"/>
              <a:ext cx="824391" cy="56821"/>
            </a:xfrm>
            <a:prstGeom prst="rect">
              <a:avLst/>
            </a:prstGeom>
            <a:solidFill>
              <a:srgbClr val="E2177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86901" fontAlgn="auto">
                <a:spcBef>
                  <a:spcPts val="0"/>
                </a:spcBef>
                <a:spcAft>
                  <a:spcPts val="0"/>
                </a:spcAft>
                <a:defRPr/>
              </a:pPr>
              <a:endParaRPr lang="en-US" dirty="0">
                <a:latin typeface="Corbel"/>
              </a:endParaRPr>
            </a:p>
          </p:txBody>
        </p:sp>
        <p:sp>
          <p:nvSpPr>
            <p:cNvPr id="25" name="Rectangle 24">
              <a:extLst>
                <a:ext uri="{FF2B5EF4-FFF2-40B4-BE49-F238E27FC236}">
                  <a16:creationId xmlns:a16="http://schemas.microsoft.com/office/drawing/2014/main" id="{2937EC66-0351-F04B-ACB9-87BD5C80DD3B}"/>
                </a:ext>
              </a:extLst>
            </p:cNvPr>
            <p:cNvSpPr/>
            <p:nvPr/>
          </p:nvSpPr>
          <p:spPr>
            <a:xfrm>
              <a:off x="8913156" y="2232185"/>
              <a:ext cx="819911" cy="56821"/>
            </a:xfrm>
            <a:prstGeom prst="rect">
              <a:avLst/>
            </a:prstGeom>
            <a:solidFill>
              <a:srgbClr val="00C7B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86901" fontAlgn="auto">
                <a:spcBef>
                  <a:spcPts val="0"/>
                </a:spcBef>
                <a:spcAft>
                  <a:spcPts val="0"/>
                </a:spcAft>
                <a:defRPr/>
              </a:pPr>
              <a:endParaRPr lang="en-US" dirty="0">
                <a:latin typeface="Corbel"/>
              </a:endParaRPr>
            </a:p>
          </p:txBody>
        </p:sp>
        <p:sp>
          <p:nvSpPr>
            <p:cNvPr id="26" name="Rectangle 25">
              <a:extLst>
                <a:ext uri="{FF2B5EF4-FFF2-40B4-BE49-F238E27FC236}">
                  <a16:creationId xmlns:a16="http://schemas.microsoft.com/office/drawing/2014/main" id="{16F82119-92FF-9249-A35E-C72C0103BFBF}"/>
                </a:ext>
              </a:extLst>
            </p:cNvPr>
            <p:cNvSpPr/>
            <p:nvPr/>
          </p:nvSpPr>
          <p:spPr>
            <a:xfrm>
              <a:off x="11361689" y="2232185"/>
              <a:ext cx="824391" cy="56821"/>
            </a:xfrm>
            <a:prstGeom prst="rect">
              <a:avLst/>
            </a:prstGeom>
            <a:solidFill>
              <a:srgbClr val="82BF3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86901" fontAlgn="auto">
                <a:spcBef>
                  <a:spcPts val="0"/>
                </a:spcBef>
                <a:spcAft>
                  <a:spcPts val="0"/>
                </a:spcAft>
                <a:defRPr/>
              </a:pPr>
              <a:endParaRPr lang="en-US" dirty="0">
                <a:latin typeface="Corbel"/>
              </a:endParaRPr>
            </a:p>
          </p:txBody>
        </p:sp>
        <p:sp>
          <p:nvSpPr>
            <p:cNvPr id="27" name="Rectangle 26">
              <a:extLst>
                <a:ext uri="{FF2B5EF4-FFF2-40B4-BE49-F238E27FC236}">
                  <a16:creationId xmlns:a16="http://schemas.microsoft.com/office/drawing/2014/main" id="{F9454E19-6A49-044A-80AA-CF0F045530EC}"/>
                </a:ext>
              </a:extLst>
            </p:cNvPr>
            <p:cNvSpPr/>
            <p:nvPr/>
          </p:nvSpPr>
          <p:spPr>
            <a:xfrm>
              <a:off x="10544017" y="2232185"/>
              <a:ext cx="819911" cy="56821"/>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86901" fontAlgn="auto">
                <a:spcBef>
                  <a:spcPts val="0"/>
                </a:spcBef>
                <a:spcAft>
                  <a:spcPts val="0"/>
                </a:spcAft>
                <a:defRPr/>
              </a:pPr>
              <a:endParaRPr lang="en-US" dirty="0">
                <a:latin typeface="Corbel"/>
              </a:endParaRPr>
            </a:p>
          </p:txBody>
        </p:sp>
      </p:grpSp>
    </p:spTree>
    <p:extLst>
      <p:ext uri="{BB962C8B-B14F-4D97-AF65-F5344CB8AC3E}">
        <p14:creationId xmlns:p14="http://schemas.microsoft.com/office/powerpoint/2010/main" val="3727749373"/>
      </p:ext>
    </p:extLst>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10_Välisivu_1">
    <p:spTree>
      <p:nvGrpSpPr>
        <p:cNvPr id="1" name=""/>
        <p:cNvGrpSpPr/>
        <p:nvPr/>
      </p:nvGrpSpPr>
      <p:grpSpPr>
        <a:xfrm>
          <a:off x="0" y="0"/>
          <a:ext cx="0" cy="0"/>
          <a:chOff x="0" y="0"/>
          <a:chExt cx="0" cy="0"/>
        </a:xfrm>
      </p:grpSpPr>
      <p:sp>
        <p:nvSpPr>
          <p:cNvPr id="6" name="Rectangle 5"/>
          <p:cNvSpPr/>
          <p:nvPr/>
        </p:nvSpPr>
        <p:spPr>
          <a:xfrm>
            <a:off x="0" y="0"/>
            <a:ext cx="9144000" cy="5020028"/>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lIns="71420" tIns="35709" rIns="71420" bIns="35709" anchor="ctr"/>
          <a:lstStyle/>
          <a:p>
            <a:pPr algn="ctr" defTabSz="486901" fontAlgn="auto">
              <a:spcBef>
                <a:spcPts val="0"/>
              </a:spcBef>
              <a:spcAft>
                <a:spcPts val="0"/>
              </a:spcAft>
              <a:defRPr/>
            </a:pPr>
            <a:endParaRPr lang="en-US" dirty="0">
              <a:latin typeface="Corbel"/>
            </a:endParaRPr>
          </a:p>
        </p:txBody>
      </p:sp>
      <p:sp>
        <p:nvSpPr>
          <p:cNvPr id="7" name="Rectangle 6"/>
          <p:cNvSpPr/>
          <p:nvPr/>
        </p:nvSpPr>
        <p:spPr>
          <a:xfrm>
            <a:off x="4557714" y="5020028"/>
            <a:ext cx="4586287" cy="123472"/>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lIns="71420" tIns="35709" rIns="71420" bIns="35709" anchor="ctr"/>
          <a:lstStyle/>
          <a:p>
            <a:pPr algn="ctr" defTabSz="486901" fontAlgn="auto">
              <a:spcBef>
                <a:spcPts val="0"/>
              </a:spcBef>
              <a:spcAft>
                <a:spcPts val="0"/>
              </a:spcAft>
              <a:defRPr/>
            </a:pPr>
            <a:endParaRPr lang="en-US" dirty="0">
              <a:latin typeface="Corbel"/>
            </a:endParaRPr>
          </a:p>
        </p:txBody>
      </p:sp>
      <p:sp>
        <p:nvSpPr>
          <p:cNvPr id="8" name="Rectangle 7"/>
          <p:cNvSpPr/>
          <p:nvPr/>
        </p:nvSpPr>
        <p:spPr>
          <a:xfrm>
            <a:off x="6832600" y="5020028"/>
            <a:ext cx="2311400" cy="123472"/>
          </a:xfrm>
          <a:prstGeom prst="rect">
            <a:avLst/>
          </a:prstGeom>
          <a:solidFill>
            <a:srgbClr val="82BF37"/>
          </a:solidFill>
          <a:ln>
            <a:noFill/>
          </a:ln>
          <a:effectLst/>
        </p:spPr>
        <p:style>
          <a:lnRef idx="1">
            <a:schemeClr val="accent1"/>
          </a:lnRef>
          <a:fillRef idx="3">
            <a:schemeClr val="accent1"/>
          </a:fillRef>
          <a:effectRef idx="2">
            <a:schemeClr val="accent1"/>
          </a:effectRef>
          <a:fontRef idx="minor">
            <a:schemeClr val="lt1"/>
          </a:fontRef>
        </p:style>
        <p:txBody>
          <a:bodyPr lIns="71420" tIns="35709" rIns="71420" bIns="35709" anchor="ctr"/>
          <a:lstStyle/>
          <a:p>
            <a:pPr algn="ctr" defTabSz="486901" fontAlgn="auto">
              <a:spcBef>
                <a:spcPts val="0"/>
              </a:spcBef>
              <a:spcAft>
                <a:spcPts val="0"/>
              </a:spcAft>
              <a:defRPr/>
            </a:pPr>
            <a:endParaRPr lang="en-US" dirty="0">
              <a:latin typeface="Corbel"/>
            </a:endParaRPr>
          </a:p>
        </p:txBody>
      </p:sp>
      <p:sp>
        <p:nvSpPr>
          <p:cNvPr id="9" name="Rectangle 8"/>
          <p:cNvSpPr/>
          <p:nvPr/>
        </p:nvSpPr>
        <p:spPr>
          <a:xfrm>
            <a:off x="1" y="5020028"/>
            <a:ext cx="4562475" cy="123472"/>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71420" tIns="35709" rIns="71420" bIns="35709" anchor="ctr"/>
          <a:lstStyle/>
          <a:p>
            <a:pPr algn="ctr" defTabSz="486901" fontAlgn="auto">
              <a:spcBef>
                <a:spcPts val="0"/>
              </a:spcBef>
              <a:spcAft>
                <a:spcPts val="0"/>
              </a:spcAft>
              <a:defRPr/>
            </a:pPr>
            <a:endParaRPr lang="en-US" dirty="0">
              <a:latin typeface="Corbel"/>
            </a:endParaRPr>
          </a:p>
        </p:txBody>
      </p:sp>
      <p:sp>
        <p:nvSpPr>
          <p:cNvPr id="2" name="Title 1"/>
          <p:cNvSpPr>
            <a:spLocks noGrp="1"/>
          </p:cNvSpPr>
          <p:nvPr>
            <p:ph type="ctrTitle"/>
          </p:nvPr>
        </p:nvSpPr>
        <p:spPr>
          <a:xfrm>
            <a:off x="927031" y="276800"/>
            <a:ext cx="6328718" cy="1103970"/>
          </a:xfrm>
        </p:spPr>
        <p:txBody>
          <a:bodyPr>
            <a:normAutofit/>
          </a:bodyPr>
          <a:lstStyle>
            <a:lvl1pPr algn="l">
              <a:lnSpc>
                <a:spcPct val="90000"/>
              </a:lnSpc>
              <a:defRPr sz="2450" baseline="0">
                <a:solidFill>
                  <a:schemeClr val="bg1"/>
                </a:solidFill>
                <a:latin typeface="Corbel"/>
                <a:cs typeface="Corbel"/>
              </a:defRPr>
            </a:lvl1pPr>
          </a:lstStyle>
          <a:p>
            <a:r>
              <a:rPr lang="fi-FI"/>
              <a:t>Muokkaa ots. perustyyl. napsautt.</a:t>
            </a:r>
            <a:endParaRPr lang="en-US" dirty="0"/>
          </a:p>
        </p:txBody>
      </p:sp>
      <p:sp>
        <p:nvSpPr>
          <p:cNvPr id="23" name="TextBox 22"/>
          <p:cNvSpPr txBox="1"/>
          <p:nvPr userDrawn="1"/>
        </p:nvSpPr>
        <p:spPr>
          <a:xfrm>
            <a:off x="5763987" y="5610563"/>
            <a:ext cx="184731" cy="369332"/>
          </a:xfrm>
          <a:prstGeom prst="rect">
            <a:avLst/>
          </a:prstGeom>
          <a:noFill/>
        </p:spPr>
        <p:txBody>
          <a:bodyPr wrap="none" rtlCol="0">
            <a:spAutoFit/>
          </a:bodyPr>
          <a:lstStyle/>
          <a:p>
            <a:endParaRPr lang="en-US" dirty="0"/>
          </a:p>
        </p:txBody>
      </p:sp>
      <p:sp>
        <p:nvSpPr>
          <p:cNvPr id="29" name="TextBox 28"/>
          <p:cNvSpPr txBox="1"/>
          <p:nvPr userDrawn="1"/>
        </p:nvSpPr>
        <p:spPr>
          <a:xfrm>
            <a:off x="6098722" y="5697548"/>
            <a:ext cx="184731" cy="369332"/>
          </a:xfrm>
          <a:prstGeom prst="rect">
            <a:avLst/>
          </a:prstGeom>
          <a:noFill/>
        </p:spPr>
        <p:txBody>
          <a:bodyPr wrap="none" rtlCol="0">
            <a:spAutoFit/>
          </a:bodyPr>
          <a:lstStyle/>
          <a:p>
            <a:endParaRPr lang="en-US" dirty="0"/>
          </a:p>
        </p:txBody>
      </p:sp>
      <p:sp>
        <p:nvSpPr>
          <p:cNvPr id="34" name="TextBox 33"/>
          <p:cNvSpPr txBox="1"/>
          <p:nvPr userDrawn="1"/>
        </p:nvSpPr>
        <p:spPr>
          <a:xfrm>
            <a:off x="5437415" y="5993299"/>
            <a:ext cx="184731" cy="369332"/>
          </a:xfrm>
          <a:prstGeom prst="rect">
            <a:avLst/>
          </a:prstGeom>
          <a:noFill/>
        </p:spPr>
        <p:txBody>
          <a:bodyPr wrap="none" rtlCol="0">
            <a:spAutoFit/>
          </a:bodyPr>
          <a:lstStyle/>
          <a:p>
            <a:endParaRPr lang="en-US" dirty="0"/>
          </a:p>
        </p:txBody>
      </p:sp>
      <p:pic>
        <p:nvPicPr>
          <p:cNvPr id="4" name="Picture 3">
            <a:extLst>
              <a:ext uri="{FF2B5EF4-FFF2-40B4-BE49-F238E27FC236}">
                <a16:creationId xmlns:a16="http://schemas.microsoft.com/office/drawing/2014/main" id="{2A0A2568-7CD4-734F-9F51-4D992494CE75}"/>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2808" y="1702062"/>
            <a:ext cx="9144000" cy="3317965"/>
          </a:xfrm>
          <a:prstGeom prst="rect">
            <a:avLst/>
          </a:prstGeom>
        </p:spPr>
      </p:pic>
      <p:sp>
        <p:nvSpPr>
          <p:cNvPr id="20" name="Rectangle 19"/>
          <p:cNvSpPr/>
          <p:nvPr/>
        </p:nvSpPr>
        <p:spPr>
          <a:xfrm>
            <a:off x="4557714" y="5020028"/>
            <a:ext cx="4586287" cy="123472"/>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lIns="71420" tIns="35709" rIns="71420" bIns="35709" anchor="ctr"/>
          <a:lstStyle/>
          <a:p>
            <a:pPr algn="ctr" defTabSz="486901" fontAlgn="auto">
              <a:spcBef>
                <a:spcPts val="0"/>
              </a:spcBef>
              <a:spcAft>
                <a:spcPts val="0"/>
              </a:spcAft>
              <a:defRPr/>
            </a:pPr>
            <a:endParaRPr lang="en-US" dirty="0">
              <a:latin typeface="Corbel"/>
            </a:endParaRPr>
          </a:p>
        </p:txBody>
      </p:sp>
      <p:sp>
        <p:nvSpPr>
          <p:cNvPr id="21" name="Rectangle 20"/>
          <p:cNvSpPr/>
          <p:nvPr/>
        </p:nvSpPr>
        <p:spPr>
          <a:xfrm>
            <a:off x="6832600" y="5020028"/>
            <a:ext cx="2311400" cy="123472"/>
          </a:xfrm>
          <a:prstGeom prst="rect">
            <a:avLst/>
          </a:prstGeom>
          <a:solidFill>
            <a:srgbClr val="82BF37"/>
          </a:solidFill>
          <a:ln>
            <a:noFill/>
          </a:ln>
          <a:effectLst/>
        </p:spPr>
        <p:style>
          <a:lnRef idx="1">
            <a:schemeClr val="accent1"/>
          </a:lnRef>
          <a:fillRef idx="3">
            <a:schemeClr val="accent1"/>
          </a:fillRef>
          <a:effectRef idx="2">
            <a:schemeClr val="accent1"/>
          </a:effectRef>
          <a:fontRef idx="minor">
            <a:schemeClr val="lt1"/>
          </a:fontRef>
        </p:style>
        <p:txBody>
          <a:bodyPr lIns="71420" tIns="35709" rIns="71420" bIns="35709" anchor="ctr"/>
          <a:lstStyle/>
          <a:p>
            <a:pPr algn="ctr" defTabSz="486901" fontAlgn="auto">
              <a:spcBef>
                <a:spcPts val="0"/>
              </a:spcBef>
              <a:spcAft>
                <a:spcPts val="0"/>
              </a:spcAft>
              <a:defRPr/>
            </a:pPr>
            <a:endParaRPr lang="en-US" dirty="0">
              <a:latin typeface="Corbel"/>
            </a:endParaRPr>
          </a:p>
        </p:txBody>
      </p:sp>
      <p:sp>
        <p:nvSpPr>
          <p:cNvPr id="22" name="Rectangle 21"/>
          <p:cNvSpPr/>
          <p:nvPr/>
        </p:nvSpPr>
        <p:spPr>
          <a:xfrm>
            <a:off x="1" y="5020028"/>
            <a:ext cx="4562475" cy="123472"/>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71420" tIns="35709" rIns="71420" bIns="35709" anchor="ctr"/>
          <a:lstStyle/>
          <a:p>
            <a:pPr algn="ctr" defTabSz="486901" fontAlgn="auto">
              <a:spcBef>
                <a:spcPts val="0"/>
              </a:spcBef>
              <a:spcAft>
                <a:spcPts val="0"/>
              </a:spcAft>
              <a:defRPr/>
            </a:pPr>
            <a:endParaRPr lang="en-US" dirty="0">
              <a:latin typeface="Corbel"/>
            </a:endParaRPr>
          </a:p>
        </p:txBody>
      </p:sp>
      <p:grpSp>
        <p:nvGrpSpPr>
          <p:cNvPr id="19" name="Group 18">
            <a:extLst>
              <a:ext uri="{FF2B5EF4-FFF2-40B4-BE49-F238E27FC236}">
                <a16:creationId xmlns:a16="http://schemas.microsoft.com/office/drawing/2014/main" id="{77278497-50A6-0340-BC72-19BB574D4678}"/>
              </a:ext>
            </a:extLst>
          </p:cNvPr>
          <p:cNvGrpSpPr>
            <a:grpSpLocks/>
          </p:cNvGrpSpPr>
          <p:nvPr userDrawn="1"/>
        </p:nvGrpSpPr>
        <p:grpSpPr bwMode="auto">
          <a:xfrm>
            <a:off x="6828641" y="3323225"/>
            <a:ext cx="2319338" cy="79496"/>
            <a:chOff x="8913156" y="2232185"/>
            <a:chExt cx="3272924" cy="56821"/>
          </a:xfrm>
        </p:grpSpPr>
        <p:sp>
          <p:nvSpPr>
            <p:cNvPr id="24" name="Rectangle 23">
              <a:extLst>
                <a:ext uri="{FF2B5EF4-FFF2-40B4-BE49-F238E27FC236}">
                  <a16:creationId xmlns:a16="http://schemas.microsoft.com/office/drawing/2014/main" id="{FD50F49D-72B5-3844-9315-FA34B98540A5}"/>
                </a:ext>
              </a:extLst>
            </p:cNvPr>
            <p:cNvSpPr/>
            <p:nvPr/>
          </p:nvSpPr>
          <p:spPr>
            <a:xfrm>
              <a:off x="9726347" y="2232185"/>
              <a:ext cx="824391" cy="56821"/>
            </a:xfrm>
            <a:prstGeom prst="rect">
              <a:avLst/>
            </a:prstGeom>
            <a:solidFill>
              <a:srgbClr val="E2177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86901" fontAlgn="auto">
                <a:spcBef>
                  <a:spcPts val="0"/>
                </a:spcBef>
                <a:spcAft>
                  <a:spcPts val="0"/>
                </a:spcAft>
                <a:defRPr/>
              </a:pPr>
              <a:endParaRPr lang="en-US" dirty="0">
                <a:latin typeface="Corbel"/>
              </a:endParaRPr>
            </a:p>
          </p:txBody>
        </p:sp>
        <p:sp>
          <p:nvSpPr>
            <p:cNvPr id="25" name="Rectangle 24">
              <a:extLst>
                <a:ext uri="{FF2B5EF4-FFF2-40B4-BE49-F238E27FC236}">
                  <a16:creationId xmlns:a16="http://schemas.microsoft.com/office/drawing/2014/main" id="{F6A48B83-3EA5-7D42-9331-37C0A1ADEFE1}"/>
                </a:ext>
              </a:extLst>
            </p:cNvPr>
            <p:cNvSpPr/>
            <p:nvPr/>
          </p:nvSpPr>
          <p:spPr>
            <a:xfrm>
              <a:off x="8913156" y="2232185"/>
              <a:ext cx="819911" cy="56821"/>
            </a:xfrm>
            <a:prstGeom prst="rect">
              <a:avLst/>
            </a:prstGeom>
            <a:solidFill>
              <a:srgbClr val="00C7B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86901" fontAlgn="auto">
                <a:spcBef>
                  <a:spcPts val="0"/>
                </a:spcBef>
                <a:spcAft>
                  <a:spcPts val="0"/>
                </a:spcAft>
                <a:defRPr/>
              </a:pPr>
              <a:endParaRPr lang="en-US" dirty="0">
                <a:latin typeface="Corbel"/>
              </a:endParaRPr>
            </a:p>
          </p:txBody>
        </p:sp>
        <p:sp>
          <p:nvSpPr>
            <p:cNvPr id="26" name="Rectangle 25">
              <a:extLst>
                <a:ext uri="{FF2B5EF4-FFF2-40B4-BE49-F238E27FC236}">
                  <a16:creationId xmlns:a16="http://schemas.microsoft.com/office/drawing/2014/main" id="{25E45D1B-0969-E749-AC5E-D2030631B511}"/>
                </a:ext>
              </a:extLst>
            </p:cNvPr>
            <p:cNvSpPr/>
            <p:nvPr/>
          </p:nvSpPr>
          <p:spPr>
            <a:xfrm>
              <a:off x="11361689" y="2232185"/>
              <a:ext cx="824391" cy="56821"/>
            </a:xfrm>
            <a:prstGeom prst="rect">
              <a:avLst/>
            </a:prstGeom>
            <a:solidFill>
              <a:srgbClr val="82BF3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86901" fontAlgn="auto">
                <a:spcBef>
                  <a:spcPts val="0"/>
                </a:spcBef>
                <a:spcAft>
                  <a:spcPts val="0"/>
                </a:spcAft>
                <a:defRPr/>
              </a:pPr>
              <a:endParaRPr lang="en-US" dirty="0">
                <a:latin typeface="Corbel"/>
              </a:endParaRPr>
            </a:p>
          </p:txBody>
        </p:sp>
        <p:sp>
          <p:nvSpPr>
            <p:cNvPr id="27" name="Rectangle 26">
              <a:extLst>
                <a:ext uri="{FF2B5EF4-FFF2-40B4-BE49-F238E27FC236}">
                  <a16:creationId xmlns:a16="http://schemas.microsoft.com/office/drawing/2014/main" id="{71D32F43-F71F-BD4F-9AD2-129A57321656}"/>
                </a:ext>
              </a:extLst>
            </p:cNvPr>
            <p:cNvSpPr/>
            <p:nvPr/>
          </p:nvSpPr>
          <p:spPr>
            <a:xfrm>
              <a:off x="10544017" y="2232185"/>
              <a:ext cx="819911" cy="56821"/>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86901" fontAlgn="auto">
                <a:spcBef>
                  <a:spcPts val="0"/>
                </a:spcBef>
                <a:spcAft>
                  <a:spcPts val="0"/>
                </a:spcAft>
                <a:defRPr/>
              </a:pPr>
              <a:endParaRPr lang="en-US" dirty="0">
                <a:latin typeface="Corbel"/>
              </a:endParaRPr>
            </a:p>
          </p:txBody>
        </p:sp>
      </p:grpSp>
    </p:spTree>
    <p:extLst>
      <p:ext uri="{BB962C8B-B14F-4D97-AF65-F5344CB8AC3E}">
        <p14:creationId xmlns:p14="http://schemas.microsoft.com/office/powerpoint/2010/main" val="1641792155"/>
      </p:ext>
    </p:extLst>
  </p:cSld>
  <p:clrMapOvr>
    <a:masterClrMapping/>
  </p:clrMapOvr>
  <p:hf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11_Välisivu_1">
    <p:spTree>
      <p:nvGrpSpPr>
        <p:cNvPr id="1" name=""/>
        <p:cNvGrpSpPr/>
        <p:nvPr/>
      </p:nvGrpSpPr>
      <p:grpSpPr>
        <a:xfrm>
          <a:off x="0" y="0"/>
          <a:ext cx="0" cy="0"/>
          <a:chOff x="0" y="0"/>
          <a:chExt cx="0" cy="0"/>
        </a:xfrm>
      </p:grpSpPr>
      <p:sp>
        <p:nvSpPr>
          <p:cNvPr id="6" name="Rectangle 5"/>
          <p:cNvSpPr/>
          <p:nvPr/>
        </p:nvSpPr>
        <p:spPr>
          <a:xfrm>
            <a:off x="0" y="0"/>
            <a:ext cx="9144000" cy="5020028"/>
          </a:xfrm>
          <a:prstGeom prst="rect">
            <a:avLst/>
          </a:prstGeom>
          <a:solidFill>
            <a:srgbClr val="002F5F"/>
          </a:solidFill>
          <a:ln>
            <a:noFill/>
          </a:ln>
          <a:effectLst/>
        </p:spPr>
        <p:style>
          <a:lnRef idx="1">
            <a:schemeClr val="accent1"/>
          </a:lnRef>
          <a:fillRef idx="3">
            <a:schemeClr val="accent1"/>
          </a:fillRef>
          <a:effectRef idx="2">
            <a:schemeClr val="accent1"/>
          </a:effectRef>
          <a:fontRef idx="minor">
            <a:schemeClr val="lt1"/>
          </a:fontRef>
        </p:style>
        <p:txBody>
          <a:bodyPr lIns="71420" tIns="35709" rIns="71420" bIns="35709" anchor="ctr"/>
          <a:lstStyle/>
          <a:p>
            <a:pPr algn="ctr" defTabSz="486901" fontAlgn="auto">
              <a:spcBef>
                <a:spcPts val="0"/>
              </a:spcBef>
              <a:spcAft>
                <a:spcPts val="0"/>
              </a:spcAft>
              <a:defRPr/>
            </a:pPr>
            <a:endParaRPr lang="en-US" dirty="0">
              <a:latin typeface="Corbel"/>
            </a:endParaRPr>
          </a:p>
        </p:txBody>
      </p:sp>
      <p:sp>
        <p:nvSpPr>
          <p:cNvPr id="7" name="Rectangle 6"/>
          <p:cNvSpPr/>
          <p:nvPr/>
        </p:nvSpPr>
        <p:spPr>
          <a:xfrm>
            <a:off x="4557714" y="5020028"/>
            <a:ext cx="4586287" cy="123472"/>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lIns="71420" tIns="35709" rIns="71420" bIns="35709" anchor="ctr"/>
          <a:lstStyle/>
          <a:p>
            <a:pPr algn="ctr" defTabSz="486901" fontAlgn="auto">
              <a:spcBef>
                <a:spcPts val="0"/>
              </a:spcBef>
              <a:spcAft>
                <a:spcPts val="0"/>
              </a:spcAft>
              <a:defRPr/>
            </a:pPr>
            <a:endParaRPr lang="en-US" dirty="0">
              <a:latin typeface="Corbel"/>
            </a:endParaRPr>
          </a:p>
        </p:txBody>
      </p:sp>
      <p:sp>
        <p:nvSpPr>
          <p:cNvPr id="8" name="Rectangle 7"/>
          <p:cNvSpPr/>
          <p:nvPr/>
        </p:nvSpPr>
        <p:spPr>
          <a:xfrm>
            <a:off x="6832600" y="5020028"/>
            <a:ext cx="2311400" cy="123472"/>
          </a:xfrm>
          <a:prstGeom prst="rect">
            <a:avLst/>
          </a:prstGeom>
          <a:solidFill>
            <a:srgbClr val="82BF37"/>
          </a:solidFill>
          <a:ln>
            <a:noFill/>
          </a:ln>
          <a:effectLst/>
        </p:spPr>
        <p:style>
          <a:lnRef idx="1">
            <a:schemeClr val="accent1"/>
          </a:lnRef>
          <a:fillRef idx="3">
            <a:schemeClr val="accent1"/>
          </a:fillRef>
          <a:effectRef idx="2">
            <a:schemeClr val="accent1"/>
          </a:effectRef>
          <a:fontRef idx="minor">
            <a:schemeClr val="lt1"/>
          </a:fontRef>
        </p:style>
        <p:txBody>
          <a:bodyPr lIns="71420" tIns="35709" rIns="71420" bIns="35709" anchor="ctr"/>
          <a:lstStyle/>
          <a:p>
            <a:pPr algn="ctr" defTabSz="486901" fontAlgn="auto">
              <a:spcBef>
                <a:spcPts val="0"/>
              </a:spcBef>
              <a:spcAft>
                <a:spcPts val="0"/>
              </a:spcAft>
              <a:defRPr/>
            </a:pPr>
            <a:endParaRPr lang="en-US" dirty="0">
              <a:latin typeface="Corbel"/>
            </a:endParaRPr>
          </a:p>
        </p:txBody>
      </p:sp>
      <p:sp>
        <p:nvSpPr>
          <p:cNvPr id="9" name="Rectangle 8"/>
          <p:cNvSpPr/>
          <p:nvPr/>
        </p:nvSpPr>
        <p:spPr>
          <a:xfrm>
            <a:off x="1" y="5020028"/>
            <a:ext cx="4562475" cy="123472"/>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71420" tIns="35709" rIns="71420" bIns="35709" anchor="ctr"/>
          <a:lstStyle/>
          <a:p>
            <a:pPr algn="ctr" defTabSz="486901" fontAlgn="auto">
              <a:spcBef>
                <a:spcPts val="0"/>
              </a:spcBef>
              <a:spcAft>
                <a:spcPts val="0"/>
              </a:spcAft>
              <a:defRPr/>
            </a:pPr>
            <a:endParaRPr lang="en-US" dirty="0">
              <a:latin typeface="Corbel"/>
            </a:endParaRPr>
          </a:p>
        </p:txBody>
      </p:sp>
      <p:sp>
        <p:nvSpPr>
          <p:cNvPr id="2" name="Title 1"/>
          <p:cNvSpPr>
            <a:spLocks noGrp="1"/>
          </p:cNvSpPr>
          <p:nvPr>
            <p:ph type="ctrTitle"/>
          </p:nvPr>
        </p:nvSpPr>
        <p:spPr>
          <a:xfrm>
            <a:off x="927031" y="276800"/>
            <a:ext cx="6328718" cy="1103970"/>
          </a:xfrm>
        </p:spPr>
        <p:txBody>
          <a:bodyPr>
            <a:normAutofit/>
          </a:bodyPr>
          <a:lstStyle>
            <a:lvl1pPr algn="l">
              <a:lnSpc>
                <a:spcPct val="90000"/>
              </a:lnSpc>
              <a:defRPr sz="2450" baseline="0">
                <a:solidFill>
                  <a:schemeClr val="bg1"/>
                </a:solidFill>
                <a:latin typeface="Corbel"/>
                <a:cs typeface="Corbel"/>
              </a:defRPr>
            </a:lvl1pPr>
          </a:lstStyle>
          <a:p>
            <a:r>
              <a:rPr lang="fi-FI"/>
              <a:t>Muokkaa ots. perustyyl. napsautt.</a:t>
            </a:r>
            <a:endParaRPr lang="en-US" dirty="0"/>
          </a:p>
        </p:txBody>
      </p:sp>
      <p:sp>
        <p:nvSpPr>
          <p:cNvPr id="23" name="TextBox 22"/>
          <p:cNvSpPr txBox="1"/>
          <p:nvPr userDrawn="1"/>
        </p:nvSpPr>
        <p:spPr>
          <a:xfrm>
            <a:off x="5763987" y="5610563"/>
            <a:ext cx="184731" cy="369332"/>
          </a:xfrm>
          <a:prstGeom prst="rect">
            <a:avLst/>
          </a:prstGeom>
          <a:noFill/>
        </p:spPr>
        <p:txBody>
          <a:bodyPr wrap="none" rtlCol="0">
            <a:spAutoFit/>
          </a:bodyPr>
          <a:lstStyle/>
          <a:p>
            <a:endParaRPr lang="en-US" dirty="0"/>
          </a:p>
        </p:txBody>
      </p:sp>
      <p:sp>
        <p:nvSpPr>
          <p:cNvPr id="29" name="TextBox 28"/>
          <p:cNvSpPr txBox="1"/>
          <p:nvPr userDrawn="1"/>
        </p:nvSpPr>
        <p:spPr>
          <a:xfrm>
            <a:off x="6098722" y="5697548"/>
            <a:ext cx="184731" cy="369332"/>
          </a:xfrm>
          <a:prstGeom prst="rect">
            <a:avLst/>
          </a:prstGeom>
          <a:noFill/>
        </p:spPr>
        <p:txBody>
          <a:bodyPr wrap="none" rtlCol="0">
            <a:spAutoFit/>
          </a:bodyPr>
          <a:lstStyle/>
          <a:p>
            <a:endParaRPr lang="en-US" dirty="0"/>
          </a:p>
        </p:txBody>
      </p:sp>
      <p:sp>
        <p:nvSpPr>
          <p:cNvPr id="34" name="TextBox 33"/>
          <p:cNvSpPr txBox="1"/>
          <p:nvPr userDrawn="1"/>
        </p:nvSpPr>
        <p:spPr>
          <a:xfrm>
            <a:off x="5437415" y="5993299"/>
            <a:ext cx="184731" cy="369332"/>
          </a:xfrm>
          <a:prstGeom prst="rect">
            <a:avLst/>
          </a:prstGeom>
          <a:noFill/>
        </p:spPr>
        <p:txBody>
          <a:bodyPr wrap="none" rtlCol="0">
            <a:spAutoFit/>
          </a:bodyPr>
          <a:lstStyle/>
          <a:p>
            <a:endParaRPr lang="en-US" dirty="0"/>
          </a:p>
        </p:txBody>
      </p:sp>
      <p:pic>
        <p:nvPicPr>
          <p:cNvPr id="4" name="Picture 3">
            <a:extLst>
              <a:ext uri="{FF2B5EF4-FFF2-40B4-BE49-F238E27FC236}">
                <a16:creationId xmlns:a16="http://schemas.microsoft.com/office/drawing/2014/main" id="{E58383EE-675C-694D-883B-7B08A6B9F7CD}"/>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4763" y="1704300"/>
            <a:ext cx="9144000" cy="3314808"/>
          </a:xfrm>
          <a:prstGeom prst="rect">
            <a:avLst/>
          </a:prstGeom>
        </p:spPr>
      </p:pic>
      <p:grpSp>
        <p:nvGrpSpPr>
          <p:cNvPr id="19" name="Group 18">
            <a:extLst>
              <a:ext uri="{FF2B5EF4-FFF2-40B4-BE49-F238E27FC236}">
                <a16:creationId xmlns:a16="http://schemas.microsoft.com/office/drawing/2014/main" id="{99EF8BDD-15D7-6047-859A-58A06E7BDF02}"/>
              </a:ext>
            </a:extLst>
          </p:cNvPr>
          <p:cNvGrpSpPr>
            <a:grpSpLocks/>
          </p:cNvGrpSpPr>
          <p:nvPr userDrawn="1"/>
        </p:nvGrpSpPr>
        <p:grpSpPr bwMode="auto">
          <a:xfrm>
            <a:off x="6828641" y="3327988"/>
            <a:ext cx="2319338" cy="79496"/>
            <a:chOff x="8913156" y="2232185"/>
            <a:chExt cx="3272924" cy="56821"/>
          </a:xfrm>
        </p:grpSpPr>
        <p:sp>
          <p:nvSpPr>
            <p:cNvPr id="24" name="Rectangle 23">
              <a:extLst>
                <a:ext uri="{FF2B5EF4-FFF2-40B4-BE49-F238E27FC236}">
                  <a16:creationId xmlns:a16="http://schemas.microsoft.com/office/drawing/2014/main" id="{F43362D4-3EEA-3849-9E50-F3A96D979A4D}"/>
                </a:ext>
              </a:extLst>
            </p:cNvPr>
            <p:cNvSpPr/>
            <p:nvPr/>
          </p:nvSpPr>
          <p:spPr>
            <a:xfrm>
              <a:off x="9726347" y="2232185"/>
              <a:ext cx="824391" cy="56821"/>
            </a:xfrm>
            <a:prstGeom prst="rect">
              <a:avLst/>
            </a:prstGeom>
            <a:solidFill>
              <a:srgbClr val="E2177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86901" fontAlgn="auto">
                <a:spcBef>
                  <a:spcPts val="0"/>
                </a:spcBef>
                <a:spcAft>
                  <a:spcPts val="0"/>
                </a:spcAft>
                <a:defRPr/>
              </a:pPr>
              <a:endParaRPr lang="en-US" dirty="0">
                <a:latin typeface="Corbel"/>
              </a:endParaRPr>
            </a:p>
          </p:txBody>
        </p:sp>
        <p:sp>
          <p:nvSpPr>
            <p:cNvPr id="25" name="Rectangle 24">
              <a:extLst>
                <a:ext uri="{FF2B5EF4-FFF2-40B4-BE49-F238E27FC236}">
                  <a16:creationId xmlns:a16="http://schemas.microsoft.com/office/drawing/2014/main" id="{85C50E70-016F-6840-B611-2FF7EFC817C9}"/>
                </a:ext>
              </a:extLst>
            </p:cNvPr>
            <p:cNvSpPr/>
            <p:nvPr/>
          </p:nvSpPr>
          <p:spPr>
            <a:xfrm>
              <a:off x="8913156" y="2232185"/>
              <a:ext cx="819911" cy="56821"/>
            </a:xfrm>
            <a:prstGeom prst="rect">
              <a:avLst/>
            </a:prstGeom>
            <a:solidFill>
              <a:srgbClr val="00C7B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86901" fontAlgn="auto">
                <a:spcBef>
                  <a:spcPts val="0"/>
                </a:spcBef>
                <a:spcAft>
                  <a:spcPts val="0"/>
                </a:spcAft>
                <a:defRPr/>
              </a:pPr>
              <a:endParaRPr lang="en-US" dirty="0">
                <a:latin typeface="Corbel"/>
              </a:endParaRPr>
            </a:p>
          </p:txBody>
        </p:sp>
        <p:sp>
          <p:nvSpPr>
            <p:cNvPr id="26" name="Rectangle 25">
              <a:extLst>
                <a:ext uri="{FF2B5EF4-FFF2-40B4-BE49-F238E27FC236}">
                  <a16:creationId xmlns:a16="http://schemas.microsoft.com/office/drawing/2014/main" id="{AB065D9A-33AF-E94F-80A9-40EF4D0A8879}"/>
                </a:ext>
              </a:extLst>
            </p:cNvPr>
            <p:cNvSpPr/>
            <p:nvPr/>
          </p:nvSpPr>
          <p:spPr>
            <a:xfrm>
              <a:off x="11361689" y="2232185"/>
              <a:ext cx="824391" cy="56821"/>
            </a:xfrm>
            <a:prstGeom prst="rect">
              <a:avLst/>
            </a:prstGeom>
            <a:solidFill>
              <a:srgbClr val="82BF3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86901" fontAlgn="auto">
                <a:spcBef>
                  <a:spcPts val="0"/>
                </a:spcBef>
                <a:spcAft>
                  <a:spcPts val="0"/>
                </a:spcAft>
                <a:defRPr/>
              </a:pPr>
              <a:endParaRPr lang="en-US" dirty="0">
                <a:latin typeface="Corbel"/>
              </a:endParaRPr>
            </a:p>
          </p:txBody>
        </p:sp>
        <p:sp>
          <p:nvSpPr>
            <p:cNvPr id="27" name="Rectangle 26">
              <a:extLst>
                <a:ext uri="{FF2B5EF4-FFF2-40B4-BE49-F238E27FC236}">
                  <a16:creationId xmlns:a16="http://schemas.microsoft.com/office/drawing/2014/main" id="{11DBDE35-0793-FD48-8489-5EEC89CA9B6E}"/>
                </a:ext>
              </a:extLst>
            </p:cNvPr>
            <p:cNvSpPr/>
            <p:nvPr/>
          </p:nvSpPr>
          <p:spPr>
            <a:xfrm>
              <a:off x="10544017" y="2232185"/>
              <a:ext cx="819911" cy="56821"/>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86901" fontAlgn="auto">
                <a:spcBef>
                  <a:spcPts val="0"/>
                </a:spcBef>
                <a:spcAft>
                  <a:spcPts val="0"/>
                </a:spcAft>
                <a:defRPr/>
              </a:pPr>
              <a:endParaRPr lang="en-US" dirty="0">
                <a:latin typeface="Corbel"/>
              </a:endParaRPr>
            </a:p>
          </p:txBody>
        </p:sp>
      </p:grpSp>
      <p:sp>
        <p:nvSpPr>
          <p:cNvPr id="20" name="Rectangle 19"/>
          <p:cNvSpPr/>
          <p:nvPr/>
        </p:nvSpPr>
        <p:spPr>
          <a:xfrm>
            <a:off x="4557714" y="5020028"/>
            <a:ext cx="4586287" cy="123472"/>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lIns="71420" tIns="35709" rIns="71420" bIns="35709" anchor="ctr"/>
          <a:lstStyle/>
          <a:p>
            <a:pPr algn="ctr" defTabSz="486901" fontAlgn="auto">
              <a:spcBef>
                <a:spcPts val="0"/>
              </a:spcBef>
              <a:spcAft>
                <a:spcPts val="0"/>
              </a:spcAft>
              <a:defRPr/>
            </a:pPr>
            <a:endParaRPr lang="en-US" dirty="0">
              <a:latin typeface="Corbel"/>
            </a:endParaRPr>
          </a:p>
        </p:txBody>
      </p:sp>
      <p:sp>
        <p:nvSpPr>
          <p:cNvPr id="21" name="Rectangle 20"/>
          <p:cNvSpPr/>
          <p:nvPr/>
        </p:nvSpPr>
        <p:spPr>
          <a:xfrm>
            <a:off x="6832600" y="5020028"/>
            <a:ext cx="2311400" cy="123472"/>
          </a:xfrm>
          <a:prstGeom prst="rect">
            <a:avLst/>
          </a:prstGeom>
          <a:solidFill>
            <a:srgbClr val="82BF37"/>
          </a:solidFill>
          <a:ln>
            <a:noFill/>
          </a:ln>
          <a:effectLst/>
        </p:spPr>
        <p:style>
          <a:lnRef idx="1">
            <a:schemeClr val="accent1"/>
          </a:lnRef>
          <a:fillRef idx="3">
            <a:schemeClr val="accent1"/>
          </a:fillRef>
          <a:effectRef idx="2">
            <a:schemeClr val="accent1"/>
          </a:effectRef>
          <a:fontRef idx="minor">
            <a:schemeClr val="lt1"/>
          </a:fontRef>
        </p:style>
        <p:txBody>
          <a:bodyPr lIns="71420" tIns="35709" rIns="71420" bIns="35709" anchor="ctr"/>
          <a:lstStyle/>
          <a:p>
            <a:pPr algn="ctr" defTabSz="486901" fontAlgn="auto">
              <a:spcBef>
                <a:spcPts val="0"/>
              </a:spcBef>
              <a:spcAft>
                <a:spcPts val="0"/>
              </a:spcAft>
              <a:defRPr/>
            </a:pPr>
            <a:endParaRPr lang="en-US" dirty="0">
              <a:latin typeface="Corbel"/>
            </a:endParaRPr>
          </a:p>
        </p:txBody>
      </p:sp>
      <p:sp>
        <p:nvSpPr>
          <p:cNvPr id="22" name="Rectangle 21"/>
          <p:cNvSpPr/>
          <p:nvPr/>
        </p:nvSpPr>
        <p:spPr>
          <a:xfrm>
            <a:off x="1" y="5020028"/>
            <a:ext cx="4562475" cy="123472"/>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71420" tIns="35709" rIns="71420" bIns="35709" anchor="ctr"/>
          <a:lstStyle/>
          <a:p>
            <a:pPr algn="ctr" defTabSz="486901" fontAlgn="auto">
              <a:spcBef>
                <a:spcPts val="0"/>
              </a:spcBef>
              <a:spcAft>
                <a:spcPts val="0"/>
              </a:spcAft>
              <a:defRPr/>
            </a:pPr>
            <a:endParaRPr lang="en-US" dirty="0">
              <a:latin typeface="Corbel"/>
            </a:endParaRPr>
          </a:p>
        </p:txBody>
      </p:sp>
    </p:spTree>
    <p:extLst>
      <p:ext uri="{BB962C8B-B14F-4D97-AF65-F5344CB8AC3E}">
        <p14:creationId xmlns:p14="http://schemas.microsoft.com/office/powerpoint/2010/main" val="446300621"/>
      </p:ext>
    </p:extLst>
  </p:cSld>
  <p:clrMapOvr>
    <a:masterClrMapping/>
  </p:clrMapOvr>
  <p:hf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5_Välisivu_1_omat kuvat">
    <p:spTree>
      <p:nvGrpSpPr>
        <p:cNvPr id="1" name=""/>
        <p:cNvGrpSpPr/>
        <p:nvPr/>
      </p:nvGrpSpPr>
      <p:grpSpPr>
        <a:xfrm>
          <a:off x="0" y="0"/>
          <a:ext cx="0" cy="0"/>
          <a:chOff x="0" y="0"/>
          <a:chExt cx="0" cy="0"/>
        </a:xfrm>
      </p:grpSpPr>
      <p:sp>
        <p:nvSpPr>
          <p:cNvPr id="7" name="Rectangle 6"/>
          <p:cNvSpPr/>
          <p:nvPr/>
        </p:nvSpPr>
        <p:spPr>
          <a:xfrm>
            <a:off x="0" y="0"/>
            <a:ext cx="9144000" cy="171844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71420" tIns="35709" rIns="71420" bIns="35709" anchor="ctr"/>
          <a:lstStyle/>
          <a:p>
            <a:pPr algn="ctr" defTabSz="486901" fontAlgn="auto">
              <a:spcBef>
                <a:spcPts val="0"/>
              </a:spcBef>
              <a:spcAft>
                <a:spcPts val="0"/>
              </a:spcAft>
              <a:defRPr/>
            </a:pPr>
            <a:endParaRPr lang="en-US" dirty="0">
              <a:latin typeface="Corbel"/>
            </a:endParaRPr>
          </a:p>
        </p:txBody>
      </p:sp>
      <p:sp>
        <p:nvSpPr>
          <p:cNvPr id="8" name="Rectangle 7"/>
          <p:cNvSpPr/>
          <p:nvPr/>
        </p:nvSpPr>
        <p:spPr>
          <a:xfrm>
            <a:off x="4557714" y="5020028"/>
            <a:ext cx="4586287" cy="123472"/>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lIns="71420" tIns="35709" rIns="71420" bIns="35709" anchor="ctr"/>
          <a:lstStyle/>
          <a:p>
            <a:pPr algn="ctr" defTabSz="486901" fontAlgn="auto">
              <a:spcBef>
                <a:spcPts val="0"/>
              </a:spcBef>
              <a:spcAft>
                <a:spcPts val="0"/>
              </a:spcAft>
              <a:defRPr/>
            </a:pPr>
            <a:endParaRPr lang="en-US" dirty="0">
              <a:latin typeface="Corbel"/>
            </a:endParaRPr>
          </a:p>
        </p:txBody>
      </p:sp>
      <p:sp>
        <p:nvSpPr>
          <p:cNvPr id="10" name="Rectangle 9"/>
          <p:cNvSpPr/>
          <p:nvPr/>
        </p:nvSpPr>
        <p:spPr>
          <a:xfrm>
            <a:off x="6832600" y="5020028"/>
            <a:ext cx="2311400" cy="123472"/>
          </a:xfrm>
          <a:prstGeom prst="rect">
            <a:avLst/>
          </a:prstGeom>
          <a:solidFill>
            <a:srgbClr val="82BF37"/>
          </a:solidFill>
          <a:ln>
            <a:noFill/>
          </a:ln>
          <a:effectLst/>
        </p:spPr>
        <p:style>
          <a:lnRef idx="1">
            <a:schemeClr val="accent1"/>
          </a:lnRef>
          <a:fillRef idx="3">
            <a:schemeClr val="accent1"/>
          </a:fillRef>
          <a:effectRef idx="2">
            <a:schemeClr val="accent1"/>
          </a:effectRef>
          <a:fontRef idx="minor">
            <a:schemeClr val="lt1"/>
          </a:fontRef>
        </p:style>
        <p:txBody>
          <a:bodyPr lIns="71420" tIns="35709" rIns="71420" bIns="35709" anchor="ctr"/>
          <a:lstStyle/>
          <a:p>
            <a:pPr algn="ctr" defTabSz="486901" fontAlgn="auto">
              <a:spcBef>
                <a:spcPts val="0"/>
              </a:spcBef>
              <a:spcAft>
                <a:spcPts val="0"/>
              </a:spcAft>
              <a:defRPr/>
            </a:pPr>
            <a:endParaRPr lang="en-US" dirty="0">
              <a:latin typeface="Corbel"/>
            </a:endParaRPr>
          </a:p>
        </p:txBody>
      </p:sp>
      <p:sp>
        <p:nvSpPr>
          <p:cNvPr id="11" name="Rectangle 10"/>
          <p:cNvSpPr/>
          <p:nvPr/>
        </p:nvSpPr>
        <p:spPr>
          <a:xfrm>
            <a:off x="1" y="5020028"/>
            <a:ext cx="4562475" cy="123472"/>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71420" tIns="35709" rIns="71420" bIns="35709" anchor="ctr"/>
          <a:lstStyle/>
          <a:p>
            <a:pPr algn="ctr" defTabSz="486901" fontAlgn="auto">
              <a:spcBef>
                <a:spcPts val="0"/>
              </a:spcBef>
              <a:spcAft>
                <a:spcPts val="0"/>
              </a:spcAft>
              <a:defRPr/>
            </a:pPr>
            <a:endParaRPr lang="en-US" dirty="0">
              <a:latin typeface="Corbel"/>
            </a:endParaRPr>
          </a:p>
        </p:txBody>
      </p:sp>
      <p:grpSp>
        <p:nvGrpSpPr>
          <p:cNvPr id="12" name="Group 29"/>
          <p:cNvGrpSpPr>
            <a:grpSpLocks/>
          </p:cNvGrpSpPr>
          <p:nvPr/>
        </p:nvGrpSpPr>
        <p:grpSpPr bwMode="auto">
          <a:xfrm>
            <a:off x="6832600" y="3328645"/>
            <a:ext cx="2319338" cy="79496"/>
            <a:chOff x="8913156" y="2232185"/>
            <a:chExt cx="3272924" cy="56821"/>
          </a:xfrm>
        </p:grpSpPr>
        <p:sp>
          <p:nvSpPr>
            <p:cNvPr id="13" name="Rectangle 12"/>
            <p:cNvSpPr/>
            <p:nvPr/>
          </p:nvSpPr>
          <p:spPr>
            <a:xfrm>
              <a:off x="9726347" y="2232185"/>
              <a:ext cx="824391" cy="56821"/>
            </a:xfrm>
            <a:prstGeom prst="rect">
              <a:avLst/>
            </a:prstGeom>
            <a:solidFill>
              <a:srgbClr val="E2177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86901" fontAlgn="auto">
                <a:spcBef>
                  <a:spcPts val="0"/>
                </a:spcBef>
                <a:spcAft>
                  <a:spcPts val="0"/>
                </a:spcAft>
                <a:defRPr/>
              </a:pPr>
              <a:endParaRPr lang="en-US" dirty="0">
                <a:latin typeface="Corbel"/>
              </a:endParaRPr>
            </a:p>
          </p:txBody>
        </p:sp>
        <p:sp>
          <p:nvSpPr>
            <p:cNvPr id="14" name="Rectangle 13"/>
            <p:cNvSpPr/>
            <p:nvPr/>
          </p:nvSpPr>
          <p:spPr>
            <a:xfrm>
              <a:off x="8913156" y="2232185"/>
              <a:ext cx="819911" cy="56821"/>
            </a:xfrm>
            <a:prstGeom prst="rect">
              <a:avLst/>
            </a:prstGeom>
            <a:solidFill>
              <a:srgbClr val="00C7B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86901" fontAlgn="auto">
                <a:spcBef>
                  <a:spcPts val="0"/>
                </a:spcBef>
                <a:spcAft>
                  <a:spcPts val="0"/>
                </a:spcAft>
                <a:defRPr/>
              </a:pPr>
              <a:endParaRPr lang="en-US" dirty="0">
                <a:latin typeface="Corbel"/>
              </a:endParaRPr>
            </a:p>
          </p:txBody>
        </p:sp>
        <p:sp>
          <p:nvSpPr>
            <p:cNvPr id="15" name="Rectangle 14"/>
            <p:cNvSpPr/>
            <p:nvPr/>
          </p:nvSpPr>
          <p:spPr>
            <a:xfrm>
              <a:off x="11361689" y="2232185"/>
              <a:ext cx="824391" cy="56821"/>
            </a:xfrm>
            <a:prstGeom prst="rect">
              <a:avLst/>
            </a:prstGeom>
            <a:solidFill>
              <a:srgbClr val="82BF3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86901" fontAlgn="auto">
                <a:spcBef>
                  <a:spcPts val="0"/>
                </a:spcBef>
                <a:spcAft>
                  <a:spcPts val="0"/>
                </a:spcAft>
                <a:defRPr/>
              </a:pPr>
              <a:endParaRPr lang="en-US" dirty="0">
                <a:latin typeface="Corbel"/>
              </a:endParaRPr>
            </a:p>
          </p:txBody>
        </p:sp>
        <p:sp>
          <p:nvSpPr>
            <p:cNvPr id="16" name="Rectangle 15"/>
            <p:cNvSpPr/>
            <p:nvPr/>
          </p:nvSpPr>
          <p:spPr>
            <a:xfrm>
              <a:off x="10544017" y="2232185"/>
              <a:ext cx="819911" cy="56821"/>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86901" fontAlgn="auto">
                <a:spcBef>
                  <a:spcPts val="0"/>
                </a:spcBef>
                <a:spcAft>
                  <a:spcPts val="0"/>
                </a:spcAft>
                <a:defRPr/>
              </a:pPr>
              <a:endParaRPr lang="en-US" dirty="0">
                <a:latin typeface="Corbel"/>
              </a:endParaRPr>
            </a:p>
          </p:txBody>
        </p:sp>
      </p:grpSp>
      <p:sp>
        <p:nvSpPr>
          <p:cNvPr id="17" name="Rectangle 16"/>
          <p:cNvSpPr/>
          <p:nvPr/>
        </p:nvSpPr>
        <p:spPr>
          <a:xfrm>
            <a:off x="0" y="0"/>
            <a:ext cx="9144000" cy="171844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71420" tIns="35709" rIns="71420" bIns="35709" anchor="ctr"/>
          <a:lstStyle/>
          <a:p>
            <a:pPr algn="ctr" defTabSz="486901" fontAlgn="auto">
              <a:spcBef>
                <a:spcPts val="0"/>
              </a:spcBef>
              <a:spcAft>
                <a:spcPts val="0"/>
              </a:spcAft>
              <a:defRPr/>
            </a:pPr>
            <a:endParaRPr lang="en-US" dirty="0">
              <a:latin typeface="Corbel"/>
            </a:endParaRPr>
          </a:p>
        </p:txBody>
      </p:sp>
      <p:sp>
        <p:nvSpPr>
          <p:cNvPr id="18" name="Rectangle 17"/>
          <p:cNvSpPr/>
          <p:nvPr/>
        </p:nvSpPr>
        <p:spPr>
          <a:xfrm>
            <a:off x="4557714" y="5020028"/>
            <a:ext cx="4586287" cy="123472"/>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lIns="71420" tIns="35709" rIns="71420" bIns="35709" anchor="ctr"/>
          <a:lstStyle/>
          <a:p>
            <a:pPr algn="ctr" defTabSz="486901" fontAlgn="auto">
              <a:spcBef>
                <a:spcPts val="0"/>
              </a:spcBef>
              <a:spcAft>
                <a:spcPts val="0"/>
              </a:spcAft>
              <a:defRPr/>
            </a:pPr>
            <a:endParaRPr lang="en-US" dirty="0">
              <a:latin typeface="Corbel"/>
            </a:endParaRPr>
          </a:p>
        </p:txBody>
      </p:sp>
      <p:sp>
        <p:nvSpPr>
          <p:cNvPr id="19" name="Rectangle 18"/>
          <p:cNvSpPr/>
          <p:nvPr/>
        </p:nvSpPr>
        <p:spPr>
          <a:xfrm>
            <a:off x="6832600" y="5020028"/>
            <a:ext cx="2311400" cy="123472"/>
          </a:xfrm>
          <a:prstGeom prst="rect">
            <a:avLst/>
          </a:prstGeom>
          <a:solidFill>
            <a:srgbClr val="82BF37"/>
          </a:solidFill>
          <a:ln>
            <a:noFill/>
          </a:ln>
          <a:effectLst/>
        </p:spPr>
        <p:style>
          <a:lnRef idx="1">
            <a:schemeClr val="accent1"/>
          </a:lnRef>
          <a:fillRef idx="3">
            <a:schemeClr val="accent1"/>
          </a:fillRef>
          <a:effectRef idx="2">
            <a:schemeClr val="accent1"/>
          </a:effectRef>
          <a:fontRef idx="minor">
            <a:schemeClr val="lt1"/>
          </a:fontRef>
        </p:style>
        <p:txBody>
          <a:bodyPr lIns="71420" tIns="35709" rIns="71420" bIns="35709" anchor="ctr"/>
          <a:lstStyle/>
          <a:p>
            <a:pPr algn="ctr" defTabSz="486901" fontAlgn="auto">
              <a:spcBef>
                <a:spcPts val="0"/>
              </a:spcBef>
              <a:spcAft>
                <a:spcPts val="0"/>
              </a:spcAft>
              <a:defRPr/>
            </a:pPr>
            <a:endParaRPr lang="en-US" dirty="0">
              <a:latin typeface="Corbel"/>
            </a:endParaRPr>
          </a:p>
        </p:txBody>
      </p:sp>
      <p:sp>
        <p:nvSpPr>
          <p:cNvPr id="22" name="Rectangle 21"/>
          <p:cNvSpPr/>
          <p:nvPr/>
        </p:nvSpPr>
        <p:spPr>
          <a:xfrm>
            <a:off x="1" y="5020028"/>
            <a:ext cx="4562475" cy="123472"/>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71420" tIns="35709" rIns="71420" bIns="35709" anchor="ctr"/>
          <a:lstStyle/>
          <a:p>
            <a:pPr algn="ctr" defTabSz="486901" fontAlgn="auto">
              <a:spcBef>
                <a:spcPts val="0"/>
              </a:spcBef>
              <a:spcAft>
                <a:spcPts val="0"/>
              </a:spcAft>
              <a:defRPr/>
            </a:pPr>
            <a:endParaRPr lang="en-US" dirty="0">
              <a:latin typeface="Corbel"/>
            </a:endParaRPr>
          </a:p>
        </p:txBody>
      </p:sp>
      <p:grpSp>
        <p:nvGrpSpPr>
          <p:cNvPr id="23" name="Group 38"/>
          <p:cNvGrpSpPr>
            <a:grpSpLocks/>
          </p:cNvGrpSpPr>
          <p:nvPr/>
        </p:nvGrpSpPr>
        <p:grpSpPr bwMode="auto">
          <a:xfrm>
            <a:off x="6832600" y="3328645"/>
            <a:ext cx="2319338" cy="79496"/>
            <a:chOff x="8913156" y="2232185"/>
            <a:chExt cx="3272924" cy="56821"/>
          </a:xfrm>
        </p:grpSpPr>
        <p:sp>
          <p:nvSpPr>
            <p:cNvPr id="24" name="Rectangle 23"/>
            <p:cNvSpPr/>
            <p:nvPr/>
          </p:nvSpPr>
          <p:spPr>
            <a:xfrm>
              <a:off x="9726347" y="2232185"/>
              <a:ext cx="824391" cy="56821"/>
            </a:xfrm>
            <a:prstGeom prst="rect">
              <a:avLst/>
            </a:prstGeom>
            <a:solidFill>
              <a:srgbClr val="E2177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86901" fontAlgn="auto">
                <a:spcBef>
                  <a:spcPts val="0"/>
                </a:spcBef>
                <a:spcAft>
                  <a:spcPts val="0"/>
                </a:spcAft>
                <a:defRPr/>
              </a:pPr>
              <a:endParaRPr lang="en-US" dirty="0">
                <a:latin typeface="Corbel"/>
              </a:endParaRPr>
            </a:p>
          </p:txBody>
        </p:sp>
        <p:sp>
          <p:nvSpPr>
            <p:cNvPr id="26" name="Rectangle 25"/>
            <p:cNvSpPr/>
            <p:nvPr/>
          </p:nvSpPr>
          <p:spPr>
            <a:xfrm>
              <a:off x="8913156" y="2232185"/>
              <a:ext cx="819911" cy="56821"/>
            </a:xfrm>
            <a:prstGeom prst="rect">
              <a:avLst/>
            </a:prstGeom>
            <a:solidFill>
              <a:srgbClr val="00C7B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86901" fontAlgn="auto">
                <a:spcBef>
                  <a:spcPts val="0"/>
                </a:spcBef>
                <a:spcAft>
                  <a:spcPts val="0"/>
                </a:spcAft>
                <a:defRPr/>
              </a:pPr>
              <a:endParaRPr lang="en-US" dirty="0">
                <a:latin typeface="Corbel"/>
              </a:endParaRPr>
            </a:p>
          </p:txBody>
        </p:sp>
        <p:sp>
          <p:nvSpPr>
            <p:cNvPr id="27" name="Rectangle 26"/>
            <p:cNvSpPr/>
            <p:nvPr/>
          </p:nvSpPr>
          <p:spPr>
            <a:xfrm>
              <a:off x="11361689" y="2232185"/>
              <a:ext cx="824391" cy="56821"/>
            </a:xfrm>
            <a:prstGeom prst="rect">
              <a:avLst/>
            </a:prstGeom>
            <a:solidFill>
              <a:srgbClr val="82BF3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86901" fontAlgn="auto">
                <a:spcBef>
                  <a:spcPts val="0"/>
                </a:spcBef>
                <a:spcAft>
                  <a:spcPts val="0"/>
                </a:spcAft>
                <a:defRPr/>
              </a:pPr>
              <a:endParaRPr lang="en-US" dirty="0">
                <a:latin typeface="Corbel"/>
              </a:endParaRPr>
            </a:p>
          </p:txBody>
        </p:sp>
        <p:sp>
          <p:nvSpPr>
            <p:cNvPr id="28" name="Rectangle 27"/>
            <p:cNvSpPr/>
            <p:nvPr/>
          </p:nvSpPr>
          <p:spPr>
            <a:xfrm>
              <a:off x="10544017" y="2232185"/>
              <a:ext cx="819911" cy="56821"/>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86901" fontAlgn="auto">
                <a:spcBef>
                  <a:spcPts val="0"/>
                </a:spcBef>
                <a:spcAft>
                  <a:spcPts val="0"/>
                </a:spcAft>
                <a:defRPr/>
              </a:pPr>
              <a:endParaRPr lang="en-US" dirty="0">
                <a:latin typeface="Corbel"/>
              </a:endParaRPr>
            </a:p>
          </p:txBody>
        </p:sp>
      </p:grpSp>
      <p:sp>
        <p:nvSpPr>
          <p:cNvPr id="9" name="Picture Placeholder 8"/>
          <p:cNvSpPr>
            <a:spLocks noGrp="1"/>
          </p:cNvSpPr>
          <p:nvPr>
            <p:ph type="pic" sz="quarter" idx="10"/>
          </p:nvPr>
        </p:nvSpPr>
        <p:spPr>
          <a:xfrm>
            <a:off x="6" y="1716887"/>
            <a:ext cx="4557713" cy="3303985"/>
          </a:xfrm>
        </p:spPr>
        <p:txBody>
          <a:bodyPr/>
          <a:lstStyle/>
          <a:p>
            <a:pPr lvl="0"/>
            <a:r>
              <a:rPr lang="fi-FI" noProof="0"/>
              <a:t>Lisää kuva napsauttamalla kuvaketta</a:t>
            </a:r>
            <a:endParaRPr lang="en-US" noProof="0"/>
          </a:p>
        </p:txBody>
      </p:sp>
      <p:sp>
        <p:nvSpPr>
          <p:cNvPr id="20" name="Picture Placeholder 8"/>
          <p:cNvSpPr>
            <a:spLocks noGrp="1"/>
          </p:cNvSpPr>
          <p:nvPr>
            <p:ph type="pic" sz="quarter" idx="11"/>
          </p:nvPr>
        </p:nvSpPr>
        <p:spPr>
          <a:xfrm>
            <a:off x="4557711" y="1716427"/>
            <a:ext cx="2274952" cy="3309865"/>
          </a:xfrm>
        </p:spPr>
        <p:txBody>
          <a:bodyPr/>
          <a:lstStyle/>
          <a:p>
            <a:pPr lvl="0"/>
            <a:r>
              <a:rPr lang="fi-FI" noProof="0"/>
              <a:t>Lisää kuva napsauttamalla kuvaketta</a:t>
            </a:r>
            <a:endParaRPr lang="en-US" noProof="0" dirty="0"/>
          </a:p>
        </p:txBody>
      </p:sp>
      <p:sp>
        <p:nvSpPr>
          <p:cNvPr id="21" name="Picture Placeholder 8"/>
          <p:cNvSpPr>
            <a:spLocks noGrp="1"/>
          </p:cNvSpPr>
          <p:nvPr>
            <p:ph type="pic" sz="quarter" idx="12"/>
          </p:nvPr>
        </p:nvSpPr>
        <p:spPr>
          <a:xfrm>
            <a:off x="6832669" y="1716433"/>
            <a:ext cx="2311337" cy="1657873"/>
          </a:xfrm>
        </p:spPr>
        <p:txBody>
          <a:bodyPr/>
          <a:lstStyle/>
          <a:p>
            <a:pPr lvl="0"/>
            <a:r>
              <a:rPr lang="fi-FI" noProof="0"/>
              <a:t>Lisää kuva napsauttamalla kuvaketta</a:t>
            </a:r>
            <a:endParaRPr lang="en-US" noProof="0"/>
          </a:p>
        </p:txBody>
      </p:sp>
      <p:sp>
        <p:nvSpPr>
          <p:cNvPr id="25" name="Picture Placeholder 8"/>
          <p:cNvSpPr>
            <a:spLocks noGrp="1"/>
          </p:cNvSpPr>
          <p:nvPr>
            <p:ph type="pic" sz="quarter" idx="13"/>
          </p:nvPr>
        </p:nvSpPr>
        <p:spPr>
          <a:xfrm>
            <a:off x="6832669" y="3408595"/>
            <a:ext cx="2311337" cy="1611823"/>
          </a:xfrm>
        </p:spPr>
        <p:txBody>
          <a:bodyPr/>
          <a:lstStyle/>
          <a:p>
            <a:pPr lvl="0"/>
            <a:r>
              <a:rPr lang="fi-FI" noProof="0"/>
              <a:t>Lisää kuva napsauttamalla kuvaketta</a:t>
            </a:r>
            <a:endParaRPr lang="en-US" noProof="0" dirty="0"/>
          </a:p>
        </p:txBody>
      </p:sp>
      <p:sp>
        <p:nvSpPr>
          <p:cNvPr id="2" name="Title 1"/>
          <p:cNvSpPr>
            <a:spLocks noGrp="1"/>
          </p:cNvSpPr>
          <p:nvPr>
            <p:ph type="ctrTitle"/>
          </p:nvPr>
        </p:nvSpPr>
        <p:spPr>
          <a:xfrm>
            <a:off x="927031" y="276800"/>
            <a:ext cx="6328718" cy="1103970"/>
          </a:xfrm>
        </p:spPr>
        <p:txBody>
          <a:bodyPr>
            <a:normAutofit/>
          </a:bodyPr>
          <a:lstStyle>
            <a:lvl1pPr algn="l">
              <a:lnSpc>
                <a:spcPct val="90000"/>
              </a:lnSpc>
              <a:defRPr sz="2450" baseline="0">
                <a:solidFill>
                  <a:schemeClr val="bg1"/>
                </a:solidFill>
                <a:latin typeface="Corbel"/>
                <a:cs typeface="Corbel"/>
              </a:defRPr>
            </a:lvl1pPr>
          </a:lstStyle>
          <a:p>
            <a:r>
              <a:rPr lang="fi-FI"/>
              <a:t>Muokkaa ots. perustyyl. napsautt.</a:t>
            </a:r>
            <a:endParaRPr lang="en-US" dirty="0"/>
          </a:p>
        </p:txBody>
      </p:sp>
    </p:spTree>
    <p:extLst>
      <p:ext uri="{BB962C8B-B14F-4D97-AF65-F5344CB8AC3E}">
        <p14:creationId xmlns:p14="http://schemas.microsoft.com/office/powerpoint/2010/main" val="2006215470"/>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3_Title Slide_FIN">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3DD02B81-1693-9640-A8E8-185B350C1930}"/>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633" r="-2137"/>
          <a:stretch/>
        </p:blipFill>
        <p:spPr>
          <a:xfrm>
            <a:off x="2139155" y="3869059"/>
            <a:ext cx="5573686" cy="1274441"/>
          </a:xfrm>
          <a:prstGeom prst="rect">
            <a:avLst/>
          </a:prstGeom>
        </p:spPr>
      </p:pic>
      <p:pic>
        <p:nvPicPr>
          <p:cNvPr id="18" name="Picture 17">
            <a:extLst>
              <a:ext uri="{FF2B5EF4-FFF2-40B4-BE49-F238E27FC236}">
                <a16:creationId xmlns:a16="http://schemas.microsoft.com/office/drawing/2014/main" id="{EF952D11-FA34-014C-A71D-3C5E338ACE92}"/>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t="-739" b="-1642"/>
          <a:stretch/>
        </p:blipFill>
        <p:spPr>
          <a:xfrm>
            <a:off x="0" y="1693988"/>
            <a:ext cx="2220686" cy="2232540"/>
          </a:xfrm>
          <a:prstGeom prst="rect">
            <a:avLst/>
          </a:prstGeom>
        </p:spPr>
      </p:pic>
      <p:pic>
        <p:nvPicPr>
          <p:cNvPr id="19" name="Picture 18">
            <a:extLst>
              <a:ext uri="{FF2B5EF4-FFF2-40B4-BE49-F238E27FC236}">
                <a16:creationId xmlns:a16="http://schemas.microsoft.com/office/drawing/2014/main" id="{7D5B3036-A1BC-844B-8119-A5C07FD59425}"/>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flipH="1">
            <a:off x="2139192" y="1142"/>
            <a:ext cx="7004809" cy="1720257"/>
          </a:xfrm>
          <a:prstGeom prst="rect">
            <a:avLst/>
          </a:prstGeom>
        </p:spPr>
      </p:pic>
      <p:sp>
        <p:nvSpPr>
          <p:cNvPr id="55" name="Rectangle 54"/>
          <p:cNvSpPr/>
          <p:nvPr userDrawn="1"/>
        </p:nvSpPr>
        <p:spPr>
          <a:xfrm>
            <a:off x="-1" y="3877082"/>
            <a:ext cx="2159988" cy="1266417"/>
          </a:xfrm>
          <a:prstGeom prst="rect">
            <a:avLst/>
          </a:prstGeom>
          <a:solidFill>
            <a:srgbClr val="002F5F"/>
          </a:solidFill>
          <a:ln>
            <a:noFill/>
            <a:prstDash val="sysDash"/>
          </a:ln>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rot="0" spcFirstLastPara="0" vertOverflow="overflow" horzOverflow="overflow" vert="horz" wrap="square" lIns="97424" tIns="48712" rIns="97424" bIns="48712" numCol="1" spcCol="0" rtlCol="0" fromWordArt="0" anchor="ctr" anchorCtr="0" forceAA="0" compatLnSpc="1">
            <a:prstTxWarp prst="textNoShape">
              <a:avLst/>
            </a:prstTxWarp>
            <a:noAutofit/>
          </a:bodyPr>
          <a:lstStyle/>
          <a:p>
            <a:pPr algn="ctr"/>
            <a:endParaRPr lang="en-US" dirty="0"/>
          </a:p>
        </p:txBody>
      </p:sp>
      <p:sp>
        <p:nvSpPr>
          <p:cNvPr id="15" name="Rectangle 14"/>
          <p:cNvSpPr/>
          <p:nvPr userDrawn="1"/>
        </p:nvSpPr>
        <p:spPr>
          <a:xfrm>
            <a:off x="2159988" y="1713373"/>
            <a:ext cx="6984013" cy="2163712"/>
          </a:xfrm>
          <a:prstGeom prst="rect">
            <a:avLst/>
          </a:prstGeom>
          <a:solidFill>
            <a:srgbClr val="D0DCED"/>
          </a:solidFill>
          <a:ln>
            <a:noFill/>
          </a:ln>
          <a:effectLst/>
        </p:spPr>
        <p:style>
          <a:lnRef idx="1">
            <a:schemeClr val="accent1"/>
          </a:lnRef>
          <a:fillRef idx="3">
            <a:schemeClr val="accent1"/>
          </a:fillRef>
          <a:effectRef idx="2">
            <a:schemeClr val="accent1"/>
          </a:effectRef>
          <a:fontRef idx="minor">
            <a:schemeClr val="lt1"/>
          </a:fontRef>
        </p:style>
        <p:txBody>
          <a:bodyPr lIns="71420" tIns="35709" rIns="71420" bIns="35709" anchor="ctr"/>
          <a:lstStyle/>
          <a:p>
            <a:pPr algn="ctr" defTabSz="486901" fontAlgn="auto">
              <a:spcBef>
                <a:spcPts val="0"/>
              </a:spcBef>
              <a:spcAft>
                <a:spcPts val="0"/>
              </a:spcAft>
              <a:defRPr/>
            </a:pPr>
            <a:endParaRPr lang="en-US" dirty="0">
              <a:latin typeface="Corbel"/>
            </a:endParaRPr>
          </a:p>
        </p:txBody>
      </p:sp>
      <p:sp>
        <p:nvSpPr>
          <p:cNvPr id="2" name="Title 1"/>
          <p:cNvSpPr>
            <a:spLocks noGrp="1"/>
          </p:cNvSpPr>
          <p:nvPr>
            <p:ph type="ctrTitle"/>
          </p:nvPr>
        </p:nvSpPr>
        <p:spPr>
          <a:xfrm>
            <a:off x="2938089" y="2127560"/>
            <a:ext cx="5338467" cy="1047753"/>
          </a:xfrm>
        </p:spPr>
        <p:txBody>
          <a:bodyPr anchor="t">
            <a:normAutofit/>
          </a:bodyPr>
          <a:lstStyle>
            <a:lvl1pPr algn="l">
              <a:lnSpc>
                <a:spcPct val="90000"/>
              </a:lnSpc>
              <a:defRPr sz="2450" baseline="0">
                <a:solidFill>
                  <a:srgbClr val="025C96"/>
                </a:solidFill>
                <a:latin typeface="Corbel"/>
                <a:cs typeface="Corbel"/>
              </a:defRPr>
            </a:lvl1pPr>
          </a:lstStyle>
          <a:p>
            <a:r>
              <a:rPr lang="fi-FI"/>
              <a:t>Muokkaa ots. perustyyl. napsautt.</a:t>
            </a:r>
            <a:endParaRPr lang="en-US" dirty="0"/>
          </a:p>
        </p:txBody>
      </p:sp>
      <p:sp>
        <p:nvSpPr>
          <p:cNvPr id="3" name="Subtitle 2"/>
          <p:cNvSpPr>
            <a:spLocks noGrp="1"/>
          </p:cNvSpPr>
          <p:nvPr>
            <p:ph type="subTitle" idx="1"/>
          </p:nvPr>
        </p:nvSpPr>
        <p:spPr>
          <a:xfrm>
            <a:off x="2938089" y="3223624"/>
            <a:ext cx="5338467" cy="375177"/>
          </a:xfrm>
        </p:spPr>
        <p:txBody>
          <a:bodyPr>
            <a:normAutofit/>
          </a:bodyPr>
          <a:lstStyle>
            <a:lvl1pPr marL="0" indent="0" algn="l">
              <a:buNone/>
              <a:defRPr sz="1065">
                <a:solidFill>
                  <a:srgbClr val="025C96"/>
                </a:solidFill>
                <a:latin typeface="Corbel"/>
                <a:cs typeface="Corbel"/>
              </a:defRPr>
            </a:lvl1pPr>
            <a:lvl2pPr marL="357093" indent="0" algn="ctr">
              <a:buNone/>
              <a:defRPr>
                <a:solidFill>
                  <a:schemeClr val="tx1">
                    <a:tint val="75000"/>
                  </a:schemeClr>
                </a:solidFill>
              </a:defRPr>
            </a:lvl2pPr>
            <a:lvl3pPr marL="714187" indent="0" algn="ctr">
              <a:buNone/>
              <a:defRPr>
                <a:solidFill>
                  <a:schemeClr val="tx1">
                    <a:tint val="75000"/>
                  </a:schemeClr>
                </a:solidFill>
              </a:defRPr>
            </a:lvl3pPr>
            <a:lvl4pPr marL="1071277" indent="0" algn="ctr">
              <a:buNone/>
              <a:defRPr>
                <a:solidFill>
                  <a:schemeClr val="tx1">
                    <a:tint val="75000"/>
                  </a:schemeClr>
                </a:solidFill>
              </a:defRPr>
            </a:lvl4pPr>
            <a:lvl5pPr marL="1428371" indent="0" algn="ctr">
              <a:buNone/>
              <a:defRPr>
                <a:solidFill>
                  <a:schemeClr val="tx1">
                    <a:tint val="75000"/>
                  </a:schemeClr>
                </a:solidFill>
              </a:defRPr>
            </a:lvl5pPr>
            <a:lvl6pPr marL="1785463" indent="0" algn="ctr">
              <a:buNone/>
              <a:defRPr>
                <a:solidFill>
                  <a:schemeClr val="tx1">
                    <a:tint val="75000"/>
                  </a:schemeClr>
                </a:solidFill>
              </a:defRPr>
            </a:lvl6pPr>
            <a:lvl7pPr marL="2142555" indent="0" algn="ctr">
              <a:buNone/>
              <a:defRPr>
                <a:solidFill>
                  <a:schemeClr val="tx1">
                    <a:tint val="75000"/>
                  </a:schemeClr>
                </a:solidFill>
              </a:defRPr>
            </a:lvl7pPr>
            <a:lvl8pPr marL="2499649" indent="0" algn="ctr">
              <a:buNone/>
              <a:defRPr>
                <a:solidFill>
                  <a:schemeClr val="tx1">
                    <a:tint val="75000"/>
                  </a:schemeClr>
                </a:solidFill>
              </a:defRPr>
            </a:lvl8pPr>
            <a:lvl9pPr marL="2856741" indent="0" algn="ctr">
              <a:buNone/>
              <a:defRPr>
                <a:solidFill>
                  <a:schemeClr val="tx1">
                    <a:tint val="75000"/>
                  </a:schemeClr>
                </a:solidFill>
              </a:defRPr>
            </a:lvl9pPr>
          </a:lstStyle>
          <a:p>
            <a:r>
              <a:rPr lang="fi-FI"/>
              <a:t>Muokkaa alaotsikon perustyyliä napsautt.</a:t>
            </a:r>
            <a:endParaRPr lang="en-US" dirty="0"/>
          </a:p>
        </p:txBody>
      </p:sp>
      <p:sp>
        <p:nvSpPr>
          <p:cNvPr id="42" name="Rectangle 41"/>
          <p:cNvSpPr/>
          <p:nvPr userDrawn="1"/>
        </p:nvSpPr>
        <p:spPr>
          <a:xfrm>
            <a:off x="1" y="0"/>
            <a:ext cx="2159987" cy="1713373"/>
          </a:xfrm>
          <a:prstGeom prst="rect">
            <a:avLst/>
          </a:prstGeom>
          <a:solidFill>
            <a:srgbClr val="025C96"/>
          </a:solidFill>
          <a:ln>
            <a:noFill/>
          </a:ln>
          <a:effectLst/>
        </p:spPr>
        <p:style>
          <a:lnRef idx="1">
            <a:schemeClr val="accent1"/>
          </a:lnRef>
          <a:fillRef idx="3">
            <a:schemeClr val="accent1"/>
          </a:fillRef>
          <a:effectRef idx="2">
            <a:schemeClr val="accent1"/>
          </a:effectRef>
          <a:fontRef idx="minor">
            <a:schemeClr val="lt1"/>
          </a:fontRef>
        </p:style>
        <p:txBody>
          <a:bodyPr lIns="71420" tIns="35709" rIns="71420" bIns="35709" anchor="ctr"/>
          <a:lstStyle/>
          <a:p>
            <a:pPr algn="ctr" defTabSz="486901" fontAlgn="auto">
              <a:spcBef>
                <a:spcPts val="0"/>
              </a:spcBef>
              <a:spcAft>
                <a:spcPts val="0"/>
              </a:spcAft>
              <a:defRPr/>
            </a:pPr>
            <a:endParaRPr lang="en-US" dirty="0">
              <a:latin typeface="Corbel"/>
            </a:endParaRPr>
          </a:p>
        </p:txBody>
      </p:sp>
      <p:sp>
        <p:nvSpPr>
          <p:cNvPr id="50" name="Rectangle 49"/>
          <p:cNvSpPr/>
          <p:nvPr userDrawn="1"/>
        </p:nvSpPr>
        <p:spPr>
          <a:xfrm>
            <a:off x="0" y="3517695"/>
            <a:ext cx="338628" cy="359390"/>
          </a:xfrm>
          <a:prstGeom prst="rect">
            <a:avLst/>
          </a:prstGeom>
          <a:solidFill>
            <a:srgbClr val="002F5F">
              <a:alpha val="50000"/>
            </a:srgbClr>
          </a:solidFill>
          <a:ln>
            <a:noFill/>
            <a:prstDash val="sysDash"/>
          </a:ln>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rot="0" spcFirstLastPara="0" vertOverflow="overflow" horzOverflow="overflow" vert="horz" wrap="square" lIns="97424" tIns="48712" rIns="97424" bIns="48712" numCol="1" spcCol="0" rtlCol="0" fromWordArt="0" anchor="ctr" anchorCtr="0" forceAA="0" compatLnSpc="1">
            <a:prstTxWarp prst="textNoShape">
              <a:avLst/>
            </a:prstTxWarp>
            <a:noAutofit/>
          </a:bodyPr>
          <a:lstStyle/>
          <a:p>
            <a:pPr algn="ctr"/>
            <a:endParaRPr lang="en-US" dirty="0"/>
          </a:p>
        </p:txBody>
      </p:sp>
      <p:sp>
        <p:nvSpPr>
          <p:cNvPr id="53" name="Rectangle 52"/>
          <p:cNvSpPr/>
          <p:nvPr userDrawn="1"/>
        </p:nvSpPr>
        <p:spPr>
          <a:xfrm>
            <a:off x="7444966" y="3877085"/>
            <a:ext cx="1705384" cy="1266417"/>
          </a:xfrm>
          <a:prstGeom prst="rect">
            <a:avLst/>
          </a:prstGeom>
          <a:solidFill>
            <a:srgbClr val="002F5F"/>
          </a:solidFill>
          <a:ln>
            <a:noFill/>
            <a:prstDash val="sysDash"/>
          </a:ln>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rot="0" spcFirstLastPara="0" vertOverflow="overflow" horzOverflow="overflow" vert="horz" wrap="square" lIns="97424" tIns="48712" rIns="97424" bIns="48712" numCol="1" spcCol="0" rtlCol="0" fromWordArt="0" anchor="ctr" anchorCtr="0" forceAA="0" compatLnSpc="1">
            <a:prstTxWarp prst="textNoShape">
              <a:avLst/>
            </a:prstTxWarp>
            <a:noAutofit/>
          </a:bodyPr>
          <a:lstStyle/>
          <a:p>
            <a:pPr algn="ctr"/>
            <a:endParaRPr lang="en-US" dirty="0"/>
          </a:p>
        </p:txBody>
      </p:sp>
      <p:sp>
        <p:nvSpPr>
          <p:cNvPr id="60" name="Rectangle 59"/>
          <p:cNvSpPr/>
          <p:nvPr userDrawn="1"/>
        </p:nvSpPr>
        <p:spPr>
          <a:xfrm>
            <a:off x="8791566" y="3502373"/>
            <a:ext cx="356400" cy="379504"/>
          </a:xfrm>
          <a:prstGeom prst="rect">
            <a:avLst/>
          </a:prstGeom>
          <a:solidFill>
            <a:srgbClr val="025C96">
              <a:alpha val="44000"/>
            </a:srgbClr>
          </a:solidFill>
          <a:ln>
            <a:noFill/>
            <a:prstDash val="sysDash"/>
          </a:ln>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rot="0" spcFirstLastPara="0" vertOverflow="overflow" horzOverflow="overflow" vert="horz" wrap="square" lIns="97424" tIns="48712" rIns="97424" bIns="48712" numCol="1" spcCol="0" rtlCol="0" fromWordArt="0" anchor="ctr" anchorCtr="0" forceAA="0" compatLnSpc="1">
            <a:prstTxWarp prst="textNoShape">
              <a:avLst/>
            </a:prstTxWarp>
            <a:noAutofit/>
          </a:bodyPr>
          <a:lstStyle/>
          <a:p>
            <a:pPr algn="ctr"/>
            <a:endParaRPr lang="en-US" dirty="0"/>
          </a:p>
        </p:txBody>
      </p:sp>
      <p:sp>
        <p:nvSpPr>
          <p:cNvPr id="21" name="Rectangle 20"/>
          <p:cNvSpPr/>
          <p:nvPr userDrawn="1"/>
        </p:nvSpPr>
        <p:spPr>
          <a:xfrm>
            <a:off x="8550366" y="3877085"/>
            <a:ext cx="241200" cy="255100"/>
          </a:xfrm>
          <a:prstGeom prst="rect">
            <a:avLst/>
          </a:prstGeom>
          <a:solidFill>
            <a:srgbClr val="92D050">
              <a:alpha val="80000"/>
            </a:srgbClr>
          </a:solidFill>
          <a:ln>
            <a:noFill/>
            <a:prstDash val="sysDash"/>
          </a:ln>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rot="0" spcFirstLastPara="0" vertOverflow="overflow" horzOverflow="overflow" vert="horz" wrap="square" lIns="97424" tIns="48712" rIns="97424" bIns="48712" numCol="1" spcCol="0" rtlCol="0" fromWordArt="0" anchor="ctr" anchorCtr="0" forceAA="0" compatLnSpc="1">
            <a:prstTxWarp prst="textNoShape">
              <a:avLst/>
            </a:prstTxWarp>
            <a:noAutofit/>
          </a:bodyPr>
          <a:lstStyle/>
          <a:p>
            <a:pPr algn="ctr"/>
            <a:endParaRPr lang="en-US" dirty="0"/>
          </a:p>
        </p:txBody>
      </p:sp>
      <p:sp>
        <p:nvSpPr>
          <p:cNvPr id="56" name="Rectangle 55"/>
          <p:cNvSpPr/>
          <p:nvPr userDrawn="1"/>
        </p:nvSpPr>
        <p:spPr>
          <a:xfrm rot="10800000">
            <a:off x="1911756" y="3877081"/>
            <a:ext cx="251356" cy="715071"/>
          </a:xfrm>
          <a:prstGeom prst="rect">
            <a:avLst/>
          </a:prstGeom>
          <a:solidFill>
            <a:srgbClr val="025C96">
              <a:alpha val="42000"/>
            </a:srgbClr>
          </a:solidFill>
          <a:ln>
            <a:noFill/>
            <a:prstDash val="sysDash"/>
          </a:ln>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rot="0" spcFirstLastPara="0" vertOverflow="overflow" horzOverflow="overflow" vert="horz" wrap="square" lIns="97424" tIns="48712" rIns="97424" bIns="48712" numCol="1" spcCol="0" rtlCol="0" fromWordArt="0" anchor="ctr" anchorCtr="0" forceAA="0" compatLnSpc="1">
            <a:prstTxWarp prst="textNoShape">
              <a:avLst/>
            </a:prstTxWarp>
            <a:noAutofit/>
          </a:bodyPr>
          <a:lstStyle/>
          <a:p>
            <a:pPr algn="ctr"/>
            <a:endParaRPr lang="en-US" dirty="0"/>
          </a:p>
        </p:txBody>
      </p:sp>
      <p:pic>
        <p:nvPicPr>
          <p:cNvPr id="6" name="Picture 5"/>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554213" y="317334"/>
            <a:ext cx="1051560" cy="1078707"/>
          </a:xfrm>
          <a:prstGeom prst="rect">
            <a:avLst/>
          </a:prstGeom>
        </p:spPr>
      </p:pic>
      <p:sp>
        <p:nvSpPr>
          <p:cNvPr id="20" name="Rectangle 19"/>
          <p:cNvSpPr/>
          <p:nvPr userDrawn="1"/>
        </p:nvSpPr>
        <p:spPr>
          <a:xfrm>
            <a:off x="7070745" y="3885111"/>
            <a:ext cx="372146" cy="379504"/>
          </a:xfrm>
          <a:prstGeom prst="rect">
            <a:avLst/>
          </a:prstGeom>
          <a:solidFill>
            <a:srgbClr val="025C96">
              <a:alpha val="44000"/>
            </a:srgbClr>
          </a:solidFill>
          <a:ln>
            <a:noFill/>
            <a:prstDash val="sysDash"/>
          </a:ln>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rot="0" spcFirstLastPara="0" vertOverflow="overflow" horzOverflow="overflow" vert="horz" wrap="square" lIns="97424" tIns="48712" rIns="97424" bIns="48712" numCol="1" spcCol="0" rtlCol="0" fromWordArt="0" anchor="ctr" anchorCtr="0" forceAA="0" compatLnSpc="1">
            <a:prstTxWarp prst="textNoShape">
              <a:avLst/>
            </a:prstTxWarp>
            <a:noAutofit/>
          </a:bodyPr>
          <a:lstStyle/>
          <a:p>
            <a:pPr algn="ctr"/>
            <a:endParaRPr lang="en-US" dirty="0"/>
          </a:p>
        </p:txBody>
      </p:sp>
    </p:spTree>
    <p:extLst>
      <p:ext uri="{BB962C8B-B14F-4D97-AF65-F5344CB8AC3E}">
        <p14:creationId xmlns:p14="http://schemas.microsoft.com/office/powerpoint/2010/main" val="184127388"/>
      </p:ext>
    </p:extLst>
  </p:cSld>
  <p:clrMapOvr>
    <a:masterClrMapping/>
  </p:clrMapOvr>
  <p:hf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Takakansi">
    <p:spTree>
      <p:nvGrpSpPr>
        <p:cNvPr id="1" name=""/>
        <p:cNvGrpSpPr/>
        <p:nvPr/>
      </p:nvGrpSpPr>
      <p:grpSpPr>
        <a:xfrm>
          <a:off x="0" y="0"/>
          <a:ext cx="0" cy="0"/>
          <a:chOff x="0" y="0"/>
          <a:chExt cx="0" cy="0"/>
        </a:xfrm>
      </p:grpSpPr>
      <p:sp>
        <p:nvSpPr>
          <p:cNvPr id="5" name="Rectangle 4"/>
          <p:cNvSpPr/>
          <p:nvPr/>
        </p:nvSpPr>
        <p:spPr>
          <a:xfrm>
            <a:off x="8042276" y="0"/>
            <a:ext cx="1101725" cy="80509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71431" tIns="35716" rIns="71431" bIns="35716" anchor="ctr"/>
          <a:lstStyle/>
          <a:p>
            <a:pPr defTabSz="486901" fontAlgn="auto">
              <a:spcBef>
                <a:spcPts val="0"/>
              </a:spcBef>
              <a:spcAft>
                <a:spcPts val="0"/>
              </a:spcAft>
              <a:defRPr/>
            </a:pPr>
            <a:endParaRPr lang="en-US" dirty="0">
              <a:solidFill>
                <a:prstClr val="white"/>
              </a:solidFill>
              <a:latin typeface="Corbel"/>
            </a:endParaRPr>
          </a:p>
        </p:txBody>
      </p:sp>
      <p:sp>
        <p:nvSpPr>
          <p:cNvPr id="6" name="TextBox 26"/>
          <p:cNvSpPr txBox="1">
            <a:spLocks noChangeArrowheads="1"/>
          </p:cNvSpPr>
          <p:nvPr/>
        </p:nvSpPr>
        <p:spPr bwMode="auto">
          <a:xfrm>
            <a:off x="5584826" y="2750470"/>
            <a:ext cx="2193925" cy="23448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71431" tIns="35716" rIns="71431" bIns="35716">
            <a:spAutoFit/>
          </a:bodyPr>
          <a:lstStyle>
            <a:lvl1pPr>
              <a:defRPr>
                <a:solidFill>
                  <a:schemeClr val="tx1"/>
                </a:solidFill>
                <a:latin typeface="Candara" charset="0"/>
                <a:ea typeface="ＭＳ Ｐゴシック" charset="0"/>
                <a:cs typeface="ＭＳ Ｐゴシック" charset="0"/>
              </a:defRPr>
            </a:lvl1pPr>
            <a:lvl2pPr marL="742950" indent="-285750">
              <a:defRPr>
                <a:solidFill>
                  <a:schemeClr val="tx1"/>
                </a:solidFill>
                <a:latin typeface="Candara" charset="0"/>
                <a:ea typeface="ＭＳ Ｐゴシック" charset="0"/>
              </a:defRPr>
            </a:lvl2pPr>
            <a:lvl3pPr marL="1143000" indent="-228600">
              <a:defRPr>
                <a:solidFill>
                  <a:schemeClr val="tx1"/>
                </a:solidFill>
                <a:latin typeface="Candara" charset="0"/>
                <a:ea typeface="ＭＳ Ｐゴシック" charset="0"/>
              </a:defRPr>
            </a:lvl3pPr>
            <a:lvl4pPr marL="1600200" indent="-228600">
              <a:defRPr>
                <a:solidFill>
                  <a:schemeClr val="tx1"/>
                </a:solidFill>
                <a:latin typeface="Candara" charset="0"/>
                <a:ea typeface="ＭＳ Ｐゴシック" charset="0"/>
              </a:defRPr>
            </a:lvl4pPr>
            <a:lvl5pPr marL="2057400" indent="-228600">
              <a:defRPr>
                <a:solidFill>
                  <a:schemeClr val="tx1"/>
                </a:solidFill>
                <a:latin typeface="Candara" charset="0"/>
                <a:ea typeface="ＭＳ Ｐゴシック" charset="0"/>
              </a:defRPr>
            </a:lvl5pPr>
            <a:lvl6pPr marL="2514600" indent="-228600" defTabSz="455613" fontAlgn="base">
              <a:spcBef>
                <a:spcPct val="0"/>
              </a:spcBef>
              <a:spcAft>
                <a:spcPct val="0"/>
              </a:spcAft>
              <a:defRPr>
                <a:solidFill>
                  <a:schemeClr val="tx1"/>
                </a:solidFill>
                <a:latin typeface="Candara" charset="0"/>
                <a:ea typeface="ＭＳ Ｐゴシック" charset="0"/>
              </a:defRPr>
            </a:lvl6pPr>
            <a:lvl7pPr marL="2971800" indent="-228600" defTabSz="455613" fontAlgn="base">
              <a:spcBef>
                <a:spcPct val="0"/>
              </a:spcBef>
              <a:spcAft>
                <a:spcPct val="0"/>
              </a:spcAft>
              <a:defRPr>
                <a:solidFill>
                  <a:schemeClr val="tx1"/>
                </a:solidFill>
                <a:latin typeface="Candara" charset="0"/>
                <a:ea typeface="ＭＳ Ｐゴシック" charset="0"/>
              </a:defRPr>
            </a:lvl7pPr>
            <a:lvl8pPr marL="3429000" indent="-228600" defTabSz="455613" fontAlgn="base">
              <a:spcBef>
                <a:spcPct val="0"/>
              </a:spcBef>
              <a:spcAft>
                <a:spcPct val="0"/>
              </a:spcAft>
              <a:defRPr>
                <a:solidFill>
                  <a:schemeClr val="tx1"/>
                </a:solidFill>
                <a:latin typeface="Candara" charset="0"/>
                <a:ea typeface="ＭＳ Ｐゴシック" charset="0"/>
              </a:defRPr>
            </a:lvl8pPr>
            <a:lvl9pPr marL="3886200" indent="-228600" defTabSz="455613" fontAlgn="base">
              <a:spcBef>
                <a:spcPct val="0"/>
              </a:spcBef>
              <a:spcAft>
                <a:spcPct val="0"/>
              </a:spcAft>
              <a:defRPr>
                <a:solidFill>
                  <a:schemeClr val="tx1"/>
                </a:solidFill>
                <a:latin typeface="Candara" charset="0"/>
                <a:ea typeface="ＭＳ Ｐゴシック" charset="0"/>
              </a:defRPr>
            </a:lvl9pPr>
          </a:lstStyle>
          <a:p>
            <a:pPr>
              <a:lnSpc>
                <a:spcPct val="110000"/>
              </a:lnSpc>
              <a:spcBef>
                <a:spcPts val="932"/>
              </a:spcBef>
              <a:buFont typeface="Arial" charset="0"/>
              <a:buNone/>
              <a:defRPr/>
            </a:pPr>
            <a:r>
              <a:rPr lang="en-US" sz="959" dirty="0" err="1">
                <a:solidFill>
                  <a:srgbClr val="5E6A71"/>
                </a:solidFill>
                <a:latin typeface="Corbel" charset="0"/>
                <a:cs typeface="Corbel" charset="0"/>
              </a:rPr>
              <a:t>facebook.com</a:t>
            </a:r>
            <a:r>
              <a:rPr lang="en-US" sz="959" dirty="0">
                <a:solidFill>
                  <a:srgbClr val="5E6A71"/>
                </a:solidFill>
                <a:latin typeface="Corbel" charset="0"/>
                <a:cs typeface="Corbel" charset="0"/>
              </a:rPr>
              <a:t>/</a:t>
            </a:r>
            <a:r>
              <a:rPr lang="en-US" sz="959" dirty="0" err="1">
                <a:solidFill>
                  <a:srgbClr val="5E6A71"/>
                </a:solidFill>
                <a:latin typeface="Corbel" charset="0"/>
                <a:cs typeface="Corbel" charset="0"/>
              </a:rPr>
              <a:t>CSCfi</a:t>
            </a:r>
            <a:endParaRPr lang="en-US" sz="959" dirty="0">
              <a:solidFill>
                <a:srgbClr val="5E6A71"/>
              </a:solidFill>
            </a:endParaRPr>
          </a:p>
        </p:txBody>
      </p:sp>
      <p:sp>
        <p:nvSpPr>
          <p:cNvPr id="26" name="TextBox 46"/>
          <p:cNvSpPr txBox="1">
            <a:spLocks noChangeArrowheads="1"/>
          </p:cNvSpPr>
          <p:nvPr/>
        </p:nvSpPr>
        <p:spPr bwMode="auto">
          <a:xfrm>
            <a:off x="5584825" y="3185155"/>
            <a:ext cx="1600200" cy="23448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71431" tIns="35716" rIns="71431" bIns="35716">
            <a:spAutoFit/>
          </a:bodyPr>
          <a:lstStyle>
            <a:lvl1pPr>
              <a:defRPr>
                <a:solidFill>
                  <a:schemeClr val="tx1"/>
                </a:solidFill>
                <a:latin typeface="Candara" charset="0"/>
                <a:ea typeface="ＭＳ Ｐゴシック" charset="0"/>
                <a:cs typeface="ＭＳ Ｐゴシック" charset="0"/>
              </a:defRPr>
            </a:lvl1pPr>
            <a:lvl2pPr marL="742950" indent="-285750">
              <a:defRPr>
                <a:solidFill>
                  <a:schemeClr val="tx1"/>
                </a:solidFill>
                <a:latin typeface="Candara" charset="0"/>
                <a:ea typeface="ＭＳ Ｐゴシック" charset="0"/>
              </a:defRPr>
            </a:lvl2pPr>
            <a:lvl3pPr marL="1143000" indent="-228600">
              <a:defRPr>
                <a:solidFill>
                  <a:schemeClr val="tx1"/>
                </a:solidFill>
                <a:latin typeface="Candara" charset="0"/>
                <a:ea typeface="ＭＳ Ｐゴシック" charset="0"/>
              </a:defRPr>
            </a:lvl3pPr>
            <a:lvl4pPr marL="1600200" indent="-228600">
              <a:defRPr>
                <a:solidFill>
                  <a:schemeClr val="tx1"/>
                </a:solidFill>
                <a:latin typeface="Candara" charset="0"/>
                <a:ea typeface="ＭＳ Ｐゴシック" charset="0"/>
              </a:defRPr>
            </a:lvl4pPr>
            <a:lvl5pPr marL="2057400" indent="-228600">
              <a:defRPr>
                <a:solidFill>
                  <a:schemeClr val="tx1"/>
                </a:solidFill>
                <a:latin typeface="Candara" charset="0"/>
                <a:ea typeface="ＭＳ Ｐゴシック" charset="0"/>
              </a:defRPr>
            </a:lvl5pPr>
            <a:lvl6pPr marL="2514600" indent="-228600" defTabSz="455613" fontAlgn="base">
              <a:spcBef>
                <a:spcPct val="0"/>
              </a:spcBef>
              <a:spcAft>
                <a:spcPct val="0"/>
              </a:spcAft>
              <a:defRPr>
                <a:solidFill>
                  <a:schemeClr val="tx1"/>
                </a:solidFill>
                <a:latin typeface="Candara" charset="0"/>
                <a:ea typeface="ＭＳ Ｐゴシック" charset="0"/>
              </a:defRPr>
            </a:lvl6pPr>
            <a:lvl7pPr marL="2971800" indent="-228600" defTabSz="455613" fontAlgn="base">
              <a:spcBef>
                <a:spcPct val="0"/>
              </a:spcBef>
              <a:spcAft>
                <a:spcPct val="0"/>
              </a:spcAft>
              <a:defRPr>
                <a:solidFill>
                  <a:schemeClr val="tx1"/>
                </a:solidFill>
                <a:latin typeface="Candara" charset="0"/>
                <a:ea typeface="ＭＳ Ｐゴシック" charset="0"/>
              </a:defRPr>
            </a:lvl7pPr>
            <a:lvl8pPr marL="3429000" indent="-228600" defTabSz="455613" fontAlgn="base">
              <a:spcBef>
                <a:spcPct val="0"/>
              </a:spcBef>
              <a:spcAft>
                <a:spcPct val="0"/>
              </a:spcAft>
              <a:defRPr>
                <a:solidFill>
                  <a:schemeClr val="tx1"/>
                </a:solidFill>
                <a:latin typeface="Candara" charset="0"/>
                <a:ea typeface="ＭＳ Ｐゴシック" charset="0"/>
              </a:defRPr>
            </a:lvl8pPr>
            <a:lvl9pPr marL="3886200" indent="-228600" defTabSz="455613" fontAlgn="base">
              <a:spcBef>
                <a:spcPct val="0"/>
              </a:spcBef>
              <a:spcAft>
                <a:spcPct val="0"/>
              </a:spcAft>
              <a:defRPr>
                <a:solidFill>
                  <a:schemeClr val="tx1"/>
                </a:solidFill>
                <a:latin typeface="Candara" charset="0"/>
                <a:ea typeface="ＭＳ Ｐゴシック" charset="0"/>
              </a:defRPr>
            </a:lvl9pPr>
          </a:lstStyle>
          <a:p>
            <a:pPr>
              <a:lnSpc>
                <a:spcPct val="110000"/>
              </a:lnSpc>
              <a:spcBef>
                <a:spcPts val="932"/>
              </a:spcBef>
              <a:buFont typeface="Arial" charset="0"/>
              <a:buNone/>
              <a:defRPr/>
            </a:pPr>
            <a:r>
              <a:rPr lang="en-US" sz="959">
                <a:solidFill>
                  <a:srgbClr val="5E6A71"/>
                </a:solidFill>
              </a:rPr>
              <a:t>twitter.com/CSCfi</a:t>
            </a:r>
            <a:endParaRPr lang="en-US" sz="959">
              <a:solidFill>
                <a:srgbClr val="5E6A71"/>
              </a:solidFill>
              <a:hlinkClick r:id="rId2"/>
            </a:endParaRPr>
          </a:p>
        </p:txBody>
      </p:sp>
      <p:sp>
        <p:nvSpPr>
          <p:cNvPr id="28" name="TextBox 48"/>
          <p:cNvSpPr txBox="1">
            <a:spLocks noChangeArrowheads="1"/>
          </p:cNvSpPr>
          <p:nvPr/>
        </p:nvSpPr>
        <p:spPr bwMode="auto">
          <a:xfrm>
            <a:off x="5584825" y="3652050"/>
            <a:ext cx="3455988" cy="23448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71431" tIns="35716" rIns="71431" bIns="35716">
            <a:spAutoFit/>
          </a:bodyPr>
          <a:lstStyle>
            <a:lvl1pPr>
              <a:defRPr>
                <a:solidFill>
                  <a:schemeClr val="tx1"/>
                </a:solidFill>
                <a:latin typeface="Candara" charset="0"/>
                <a:ea typeface="ＭＳ Ｐゴシック" charset="0"/>
                <a:cs typeface="ＭＳ Ｐゴシック" charset="0"/>
              </a:defRPr>
            </a:lvl1pPr>
            <a:lvl2pPr marL="742950" indent="-285750">
              <a:defRPr>
                <a:solidFill>
                  <a:schemeClr val="tx1"/>
                </a:solidFill>
                <a:latin typeface="Candara" charset="0"/>
                <a:ea typeface="ＭＳ Ｐゴシック" charset="0"/>
              </a:defRPr>
            </a:lvl2pPr>
            <a:lvl3pPr marL="1143000" indent="-228600">
              <a:defRPr>
                <a:solidFill>
                  <a:schemeClr val="tx1"/>
                </a:solidFill>
                <a:latin typeface="Candara" charset="0"/>
                <a:ea typeface="ＭＳ Ｐゴシック" charset="0"/>
              </a:defRPr>
            </a:lvl3pPr>
            <a:lvl4pPr marL="1600200" indent="-228600">
              <a:defRPr>
                <a:solidFill>
                  <a:schemeClr val="tx1"/>
                </a:solidFill>
                <a:latin typeface="Candara" charset="0"/>
                <a:ea typeface="ＭＳ Ｐゴシック" charset="0"/>
              </a:defRPr>
            </a:lvl4pPr>
            <a:lvl5pPr marL="2057400" indent="-228600">
              <a:defRPr>
                <a:solidFill>
                  <a:schemeClr val="tx1"/>
                </a:solidFill>
                <a:latin typeface="Candara" charset="0"/>
                <a:ea typeface="ＭＳ Ｐゴシック" charset="0"/>
              </a:defRPr>
            </a:lvl5pPr>
            <a:lvl6pPr marL="2514600" indent="-228600" defTabSz="455613" fontAlgn="base">
              <a:spcBef>
                <a:spcPct val="0"/>
              </a:spcBef>
              <a:spcAft>
                <a:spcPct val="0"/>
              </a:spcAft>
              <a:defRPr>
                <a:solidFill>
                  <a:schemeClr val="tx1"/>
                </a:solidFill>
                <a:latin typeface="Candara" charset="0"/>
                <a:ea typeface="ＭＳ Ｐゴシック" charset="0"/>
              </a:defRPr>
            </a:lvl6pPr>
            <a:lvl7pPr marL="2971800" indent="-228600" defTabSz="455613" fontAlgn="base">
              <a:spcBef>
                <a:spcPct val="0"/>
              </a:spcBef>
              <a:spcAft>
                <a:spcPct val="0"/>
              </a:spcAft>
              <a:defRPr>
                <a:solidFill>
                  <a:schemeClr val="tx1"/>
                </a:solidFill>
                <a:latin typeface="Candara" charset="0"/>
                <a:ea typeface="ＭＳ Ｐゴシック" charset="0"/>
              </a:defRPr>
            </a:lvl7pPr>
            <a:lvl8pPr marL="3429000" indent="-228600" defTabSz="455613" fontAlgn="base">
              <a:spcBef>
                <a:spcPct val="0"/>
              </a:spcBef>
              <a:spcAft>
                <a:spcPct val="0"/>
              </a:spcAft>
              <a:defRPr>
                <a:solidFill>
                  <a:schemeClr val="tx1"/>
                </a:solidFill>
                <a:latin typeface="Candara" charset="0"/>
                <a:ea typeface="ＭＳ Ｐゴシック" charset="0"/>
              </a:defRPr>
            </a:lvl8pPr>
            <a:lvl9pPr marL="3886200" indent="-228600" defTabSz="455613" fontAlgn="base">
              <a:spcBef>
                <a:spcPct val="0"/>
              </a:spcBef>
              <a:spcAft>
                <a:spcPct val="0"/>
              </a:spcAft>
              <a:defRPr>
                <a:solidFill>
                  <a:schemeClr val="tx1"/>
                </a:solidFill>
                <a:latin typeface="Candara" charset="0"/>
                <a:ea typeface="ＭＳ Ｐゴシック" charset="0"/>
              </a:defRPr>
            </a:lvl9pPr>
          </a:lstStyle>
          <a:p>
            <a:pPr>
              <a:lnSpc>
                <a:spcPct val="110000"/>
              </a:lnSpc>
              <a:spcBef>
                <a:spcPts val="932"/>
              </a:spcBef>
              <a:buFont typeface="Arial" charset="0"/>
              <a:buNone/>
              <a:defRPr/>
            </a:pPr>
            <a:r>
              <a:rPr lang="en-US" sz="959">
                <a:solidFill>
                  <a:srgbClr val="5E6A71"/>
                </a:solidFill>
              </a:rPr>
              <a:t>linkedin.com/company/csc---it-center-for-science</a:t>
            </a:r>
          </a:p>
        </p:txBody>
      </p:sp>
      <p:cxnSp>
        <p:nvCxnSpPr>
          <p:cNvPr id="29" name="Straight Connector 28"/>
          <p:cNvCxnSpPr/>
          <p:nvPr/>
        </p:nvCxnSpPr>
        <p:spPr>
          <a:xfrm>
            <a:off x="4572000" y="2530311"/>
            <a:ext cx="0" cy="2017822"/>
          </a:xfrm>
          <a:prstGeom prst="line">
            <a:avLst/>
          </a:prstGeom>
          <a:ln w="9525">
            <a:solidFill>
              <a:schemeClr val="accent3"/>
            </a:solidFill>
          </a:ln>
          <a:effectLst/>
        </p:spPr>
        <p:style>
          <a:lnRef idx="2">
            <a:schemeClr val="accent1"/>
          </a:lnRef>
          <a:fillRef idx="0">
            <a:schemeClr val="accent1"/>
          </a:fillRef>
          <a:effectRef idx="1">
            <a:schemeClr val="accent1"/>
          </a:effectRef>
          <a:fontRef idx="minor">
            <a:schemeClr val="tx1"/>
          </a:fontRef>
        </p:style>
      </p:cxnSp>
      <p:sp>
        <p:nvSpPr>
          <p:cNvPr id="34" name="Rectangle 54"/>
          <p:cNvSpPr>
            <a:spLocks noChangeArrowheads="1"/>
          </p:cNvSpPr>
          <p:nvPr/>
        </p:nvSpPr>
        <p:spPr bwMode="auto">
          <a:xfrm>
            <a:off x="-4763" y="4994659"/>
            <a:ext cx="1751224" cy="1769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71431" tIns="35716" rIns="71431" bIns="35716">
            <a:spAutoFit/>
          </a:bodyPr>
          <a:lstStyle/>
          <a:p>
            <a:r>
              <a:rPr lang="fi-FI" sz="639" dirty="0">
                <a:solidFill>
                  <a:srgbClr val="FFFFFF"/>
                </a:solidFill>
              </a:rPr>
              <a:t>Kuvat </a:t>
            </a:r>
            <a:r>
              <a:rPr lang="fi-FI" sz="639" dirty="0" err="1">
                <a:solidFill>
                  <a:srgbClr val="FFFFFF"/>
                </a:solidFill>
              </a:rPr>
              <a:t>CSC:n</a:t>
            </a:r>
            <a:r>
              <a:rPr lang="fi-FI" sz="639" dirty="0">
                <a:solidFill>
                  <a:srgbClr val="FFFFFF"/>
                </a:solidFill>
              </a:rPr>
              <a:t> arkisto, Adobe </a:t>
            </a:r>
            <a:r>
              <a:rPr lang="fi-FI" sz="639" dirty="0" err="1">
                <a:solidFill>
                  <a:srgbClr val="FFFFFF"/>
                </a:solidFill>
              </a:rPr>
              <a:t>Stock</a:t>
            </a:r>
            <a:r>
              <a:rPr lang="fi-FI" sz="639" dirty="0">
                <a:solidFill>
                  <a:srgbClr val="FFFFFF"/>
                </a:solidFill>
              </a:rPr>
              <a:t> ja </a:t>
            </a:r>
            <a:r>
              <a:rPr lang="fi-FI" sz="639" dirty="0" err="1">
                <a:solidFill>
                  <a:srgbClr val="FFFFFF"/>
                </a:solidFill>
              </a:rPr>
              <a:t>Thinkstock</a:t>
            </a:r>
            <a:endParaRPr lang="fi-FI" sz="639" dirty="0">
              <a:solidFill>
                <a:srgbClr val="FFFFFF"/>
              </a:solidFill>
            </a:endParaRPr>
          </a:p>
        </p:txBody>
      </p:sp>
      <p:sp>
        <p:nvSpPr>
          <p:cNvPr id="36" name="TextBox 56"/>
          <p:cNvSpPr txBox="1">
            <a:spLocks noChangeArrowheads="1"/>
          </p:cNvSpPr>
          <p:nvPr/>
        </p:nvSpPr>
        <p:spPr bwMode="auto">
          <a:xfrm>
            <a:off x="5584825" y="4089381"/>
            <a:ext cx="3455988" cy="23448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71431" tIns="35716" rIns="71431" bIns="35716">
            <a:spAutoFit/>
          </a:bodyPr>
          <a:lstStyle>
            <a:lvl1pPr>
              <a:defRPr>
                <a:solidFill>
                  <a:schemeClr val="tx1"/>
                </a:solidFill>
                <a:latin typeface="Candara" charset="0"/>
                <a:ea typeface="ＭＳ Ｐゴシック" charset="0"/>
                <a:cs typeface="ＭＳ Ｐゴシック" charset="0"/>
              </a:defRPr>
            </a:lvl1pPr>
            <a:lvl2pPr marL="742950" indent="-285750">
              <a:defRPr>
                <a:solidFill>
                  <a:schemeClr val="tx1"/>
                </a:solidFill>
                <a:latin typeface="Candara" charset="0"/>
                <a:ea typeface="ＭＳ Ｐゴシック" charset="0"/>
              </a:defRPr>
            </a:lvl2pPr>
            <a:lvl3pPr marL="1143000" indent="-228600">
              <a:defRPr>
                <a:solidFill>
                  <a:schemeClr val="tx1"/>
                </a:solidFill>
                <a:latin typeface="Candara" charset="0"/>
                <a:ea typeface="ＭＳ Ｐゴシック" charset="0"/>
              </a:defRPr>
            </a:lvl3pPr>
            <a:lvl4pPr marL="1600200" indent="-228600">
              <a:defRPr>
                <a:solidFill>
                  <a:schemeClr val="tx1"/>
                </a:solidFill>
                <a:latin typeface="Candara" charset="0"/>
                <a:ea typeface="ＭＳ Ｐゴシック" charset="0"/>
              </a:defRPr>
            </a:lvl4pPr>
            <a:lvl5pPr marL="2057400" indent="-228600">
              <a:defRPr>
                <a:solidFill>
                  <a:schemeClr val="tx1"/>
                </a:solidFill>
                <a:latin typeface="Candara" charset="0"/>
                <a:ea typeface="ＭＳ Ｐゴシック" charset="0"/>
              </a:defRPr>
            </a:lvl5pPr>
            <a:lvl6pPr marL="2514600" indent="-228600" defTabSz="455613" fontAlgn="base">
              <a:spcBef>
                <a:spcPct val="0"/>
              </a:spcBef>
              <a:spcAft>
                <a:spcPct val="0"/>
              </a:spcAft>
              <a:defRPr>
                <a:solidFill>
                  <a:schemeClr val="tx1"/>
                </a:solidFill>
                <a:latin typeface="Candara" charset="0"/>
                <a:ea typeface="ＭＳ Ｐゴシック" charset="0"/>
              </a:defRPr>
            </a:lvl6pPr>
            <a:lvl7pPr marL="2971800" indent="-228600" defTabSz="455613" fontAlgn="base">
              <a:spcBef>
                <a:spcPct val="0"/>
              </a:spcBef>
              <a:spcAft>
                <a:spcPct val="0"/>
              </a:spcAft>
              <a:defRPr>
                <a:solidFill>
                  <a:schemeClr val="tx1"/>
                </a:solidFill>
                <a:latin typeface="Candara" charset="0"/>
                <a:ea typeface="ＭＳ Ｐゴシック" charset="0"/>
              </a:defRPr>
            </a:lvl7pPr>
            <a:lvl8pPr marL="3429000" indent="-228600" defTabSz="455613" fontAlgn="base">
              <a:spcBef>
                <a:spcPct val="0"/>
              </a:spcBef>
              <a:spcAft>
                <a:spcPct val="0"/>
              </a:spcAft>
              <a:defRPr>
                <a:solidFill>
                  <a:schemeClr val="tx1"/>
                </a:solidFill>
                <a:latin typeface="Candara" charset="0"/>
                <a:ea typeface="ＭＳ Ｐゴシック" charset="0"/>
              </a:defRPr>
            </a:lvl8pPr>
            <a:lvl9pPr marL="3886200" indent="-228600" defTabSz="455613" fontAlgn="base">
              <a:spcBef>
                <a:spcPct val="0"/>
              </a:spcBef>
              <a:spcAft>
                <a:spcPct val="0"/>
              </a:spcAft>
              <a:defRPr>
                <a:solidFill>
                  <a:schemeClr val="tx1"/>
                </a:solidFill>
                <a:latin typeface="Candara" charset="0"/>
                <a:ea typeface="ＭＳ Ｐゴシック" charset="0"/>
              </a:defRPr>
            </a:lvl9pPr>
          </a:lstStyle>
          <a:p>
            <a:pPr>
              <a:lnSpc>
                <a:spcPct val="110000"/>
              </a:lnSpc>
              <a:spcBef>
                <a:spcPts val="932"/>
              </a:spcBef>
              <a:buFont typeface="Arial" charset="0"/>
              <a:buNone/>
              <a:defRPr/>
            </a:pPr>
            <a:r>
              <a:rPr lang="en-US" sz="959">
                <a:solidFill>
                  <a:srgbClr val="5E6A71"/>
                </a:solidFill>
              </a:rPr>
              <a:t>github.com/CSCfi</a:t>
            </a:r>
          </a:p>
        </p:txBody>
      </p:sp>
      <p:sp>
        <p:nvSpPr>
          <p:cNvPr id="53" name="Text Placeholder 52"/>
          <p:cNvSpPr>
            <a:spLocks noGrp="1"/>
          </p:cNvSpPr>
          <p:nvPr>
            <p:ph type="body" sz="quarter" idx="10"/>
          </p:nvPr>
        </p:nvSpPr>
        <p:spPr>
          <a:xfrm>
            <a:off x="2304681" y="2529510"/>
            <a:ext cx="1963641" cy="288797"/>
          </a:xfrm>
        </p:spPr>
        <p:txBody>
          <a:bodyPr lIns="0"/>
          <a:lstStyle>
            <a:lvl1pPr marL="0" indent="0">
              <a:buNone/>
              <a:defRPr sz="1065" b="1">
                <a:solidFill>
                  <a:schemeClr val="tx1"/>
                </a:solidFill>
              </a:defRPr>
            </a:lvl1pPr>
            <a:lvl2pPr marL="271584" indent="0">
              <a:buFont typeface="Arial"/>
              <a:buNone/>
              <a:defRPr sz="959"/>
            </a:lvl2pPr>
            <a:lvl3pPr marL="892879" indent="0">
              <a:buFont typeface="Arial"/>
              <a:buNone/>
              <a:defRPr sz="959"/>
            </a:lvl3pPr>
            <a:lvl4pPr marL="1154541" indent="0">
              <a:buNone/>
              <a:defRPr sz="959"/>
            </a:lvl4pPr>
            <a:lvl5pPr marL="1511693" indent="0">
              <a:buNone/>
              <a:defRPr sz="959"/>
            </a:lvl5pPr>
          </a:lstStyle>
          <a:p>
            <a:pPr lvl="0"/>
            <a:r>
              <a:rPr lang="fi-FI"/>
              <a:t>Muokkaa tekstin perustyylejä napsauttamalla</a:t>
            </a:r>
          </a:p>
        </p:txBody>
      </p:sp>
      <p:sp>
        <p:nvSpPr>
          <p:cNvPr id="55" name="Picture Placeholder 54"/>
          <p:cNvSpPr>
            <a:spLocks noGrp="1"/>
          </p:cNvSpPr>
          <p:nvPr>
            <p:ph type="pic" sz="quarter" idx="11"/>
          </p:nvPr>
        </p:nvSpPr>
        <p:spPr>
          <a:xfrm>
            <a:off x="826989" y="2597803"/>
            <a:ext cx="1243207" cy="1241855"/>
          </a:xfrm>
          <a:prstGeom prst="ellipse">
            <a:avLst/>
          </a:prstGeom>
        </p:spPr>
        <p:txBody>
          <a:bodyPr/>
          <a:lstStyle>
            <a:lvl1pPr marL="0" indent="0">
              <a:buFont typeface="Arial"/>
              <a:buNone/>
              <a:defRPr sz="1065"/>
            </a:lvl1pPr>
          </a:lstStyle>
          <a:p>
            <a:pPr lvl="0"/>
            <a:r>
              <a:rPr lang="fi-FI" noProof="0"/>
              <a:t>Lisää kuva napsauttamalla kuvaketta</a:t>
            </a:r>
            <a:endParaRPr lang="en-US" noProof="0" dirty="0"/>
          </a:p>
        </p:txBody>
      </p:sp>
      <p:sp>
        <p:nvSpPr>
          <p:cNvPr id="57" name="Text Placeholder 56"/>
          <p:cNvSpPr>
            <a:spLocks noGrp="1"/>
          </p:cNvSpPr>
          <p:nvPr>
            <p:ph type="body" sz="quarter" idx="12"/>
          </p:nvPr>
        </p:nvSpPr>
        <p:spPr>
          <a:xfrm>
            <a:off x="2304678" y="2867711"/>
            <a:ext cx="1963642" cy="1287908"/>
          </a:xfrm>
        </p:spPr>
        <p:txBody>
          <a:bodyPr lIns="0"/>
          <a:lstStyle>
            <a:lvl1pPr marL="0" indent="0">
              <a:lnSpc>
                <a:spcPct val="110000"/>
              </a:lnSpc>
              <a:spcBef>
                <a:spcPts val="0"/>
              </a:spcBef>
              <a:buNone/>
              <a:defRPr sz="959"/>
            </a:lvl1pPr>
            <a:lvl2pPr marL="539447" indent="-267864">
              <a:buFont typeface="Arial"/>
              <a:buChar char="•"/>
              <a:defRPr sz="1065"/>
            </a:lvl2pPr>
            <a:lvl3pPr marL="1116098" indent="-223219">
              <a:buFont typeface="Arial"/>
              <a:buChar char="•"/>
              <a:defRPr sz="959"/>
            </a:lvl3pPr>
            <a:lvl4pPr>
              <a:defRPr sz="852"/>
            </a:lvl4pPr>
            <a:lvl5pPr>
              <a:defRPr sz="746"/>
            </a:lvl5pPr>
          </a:lstStyle>
          <a:p>
            <a:pPr lvl="0"/>
            <a:r>
              <a:rPr lang="fi-FI"/>
              <a:t>Muokkaa tekstin perustyylejä napsauttamalla</a:t>
            </a:r>
          </a:p>
        </p:txBody>
      </p:sp>
      <p:pic>
        <p:nvPicPr>
          <p:cNvPr id="23" name="Picture 22"/>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115990" y="231911"/>
            <a:ext cx="2912020" cy="1975261"/>
          </a:xfrm>
          <a:prstGeom prst="rect">
            <a:avLst/>
          </a:prstGeom>
        </p:spPr>
      </p:pic>
      <p:pic>
        <p:nvPicPr>
          <p:cNvPr id="4" name="Picture 3"/>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5239436" y="2708678"/>
            <a:ext cx="288000" cy="288000"/>
          </a:xfrm>
          <a:prstGeom prst="rect">
            <a:avLst/>
          </a:prstGeom>
        </p:spPr>
      </p:pic>
      <p:pic>
        <p:nvPicPr>
          <p:cNvPr id="7" name="Picture 6"/>
          <p:cNvPicPr>
            <a:picLocks noChangeAspect="1"/>
          </p:cNvPicPr>
          <p:nvPr userDrawn="1"/>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rcRect/>
          <a:stretch/>
        </p:blipFill>
        <p:spPr>
          <a:xfrm>
            <a:off x="5244988" y="3142854"/>
            <a:ext cx="288000" cy="288000"/>
          </a:xfrm>
          <a:prstGeom prst="rect">
            <a:avLst/>
          </a:prstGeom>
        </p:spPr>
      </p:pic>
      <p:pic>
        <p:nvPicPr>
          <p:cNvPr id="8" name="Picture 7"/>
          <p:cNvPicPr>
            <a:picLocks noChangeAspect="1"/>
          </p:cNvPicPr>
          <p:nvPr userDrawn="1"/>
        </p:nvPicPr>
        <p:blipFill>
          <a:blip r:embed="rId7" cstate="screen">
            <a:extLst>
              <a:ext uri="{28A0092B-C50C-407E-A947-70E740481C1C}">
                <a14:useLocalDpi xmlns:a14="http://schemas.microsoft.com/office/drawing/2010/main"/>
              </a:ext>
            </a:extLst>
          </a:blip>
          <a:srcRect/>
          <a:stretch/>
        </p:blipFill>
        <p:spPr>
          <a:xfrm>
            <a:off x="5243577" y="4034515"/>
            <a:ext cx="288000" cy="288000"/>
          </a:xfrm>
          <a:prstGeom prst="rect">
            <a:avLst/>
          </a:prstGeom>
        </p:spPr>
      </p:pic>
      <p:pic>
        <p:nvPicPr>
          <p:cNvPr id="9" name="Picture 8"/>
          <p:cNvPicPr>
            <a:picLocks noChangeAspect="1"/>
          </p:cNvPicPr>
          <p:nvPr userDrawn="1"/>
        </p:nvPicPr>
        <p:blipFill>
          <a:blip r:embed="rId8" cstate="screen">
            <a:extLst>
              <a:ext uri="{28A0092B-C50C-407E-A947-70E740481C1C}">
                <a14:useLocalDpi xmlns:a14="http://schemas.microsoft.com/office/drawing/2010/main"/>
              </a:ext>
            </a:extLst>
          </a:blip>
          <a:srcRect/>
          <a:stretch/>
        </p:blipFill>
        <p:spPr>
          <a:xfrm>
            <a:off x="5245818" y="3580846"/>
            <a:ext cx="339007" cy="287709"/>
          </a:xfrm>
          <a:prstGeom prst="rect">
            <a:avLst/>
          </a:prstGeom>
        </p:spPr>
      </p:pic>
    </p:spTree>
    <p:extLst>
      <p:ext uri="{BB962C8B-B14F-4D97-AF65-F5344CB8AC3E}">
        <p14:creationId xmlns:p14="http://schemas.microsoft.com/office/powerpoint/2010/main" val="99527312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Two Contents">
    <p:spTree>
      <p:nvGrpSpPr>
        <p:cNvPr id="1" name=""/>
        <p:cNvGrpSpPr/>
        <p:nvPr/>
      </p:nvGrpSpPr>
      <p:grpSpPr>
        <a:xfrm>
          <a:off x="0" y="0"/>
          <a:ext cx="0" cy="0"/>
          <a:chOff x="0" y="0"/>
          <a:chExt cx="0" cy="0"/>
        </a:xfrm>
      </p:grpSpPr>
      <p:sp>
        <p:nvSpPr>
          <p:cNvPr id="11" name="Content Placeholder 2"/>
          <p:cNvSpPr>
            <a:spLocks noGrp="1"/>
          </p:cNvSpPr>
          <p:nvPr>
            <p:ph idx="1"/>
          </p:nvPr>
        </p:nvSpPr>
        <p:spPr>
          <a:xfrm>
            <a:off x="457201" y="1200154"/>
            <a:ext cx="3818467" cy="3394472"/>
          </a:xfrm>
        </p:spPr>
        <p:txBody>
          <a:bodyPr/>
          <a:lstStyle>
            <a:lvl2pPr marL="410685" marR="0" indent="-137833" algn="l" defTabSz="357239" rtl="0" eaLnBrk="1" fontAlgn="auto" latinLnBrk="0" hangingPunct="1">
              <a:lnSpc>
                <a:spcPct val="100000"/>
              </a:lnSpc>
              <a:spcBef>
                <a:spcPct val="20000"/>
              </a:spcBef>
              <a:spcAft>
                <a:spcPts val="0"/>
              </a:spcAft>
              <a:buClrTx/>
              <a:buSzTx/>
              <a:buFont typeface="Courier New"/>
              <a:buChar char="o"/>
              <a:tabLst/>
              <a:defRPr/>
            </a:lvl2pPr>
            <a:lvl3pPr marL="1030932" marR="0" indent="-137833" algn="l" defTabSz="357239" rtl="0" eaLnBrk="1" fontAlgn="auto" latinLnBrk="0" hangingPunct="1">
              <a:lnSpc>
                <a:spcPct val="100000"/>
              </a:lnSpc>
              <a:spcBef>
                <a:spcPct val="20000"/>
              </a:spcBef>
              <a:spcAft>
                <a:spcPts val="0"/>
              </a:spcAft>
              <a:buClrTx/>
              <a:buSzTx/>
              <a:buFont typeface="Courier New"/>
              <a:buChar char="o"/>
              <a:tabLst/>
              <a:defRPr/>
            </a:lvl3pPr>
            <a:lvl4pPr marL="1388171" marR="0" indent="-137833" algn="l" defTabSz="357239" rtl="0" eaLnBrk="1" fontAlgn="auto" latinLnBrk="0" hangingPunct="1">
              <a:lnSpc>
                <a:spcPct val="100000"/>
              </a:lnSpc>
              <a:spcBef>
                <a:spcPct val="20000"/>
              </a:spcBef>
              <a:spcAft>
                <a:spcPts val="0"/>
              </a:spcAft>
              <a:buClrTx/>
              <a:buSzTx/>
              <a:buFont typeface="Courier New"/>
              <a:buChar char="o"/>
              <a:tabLst/>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12" name="Content Placeholder 2"/>
          <p:cNvSpPr>
            <a:spLocks noGrp="1"/>
          </p:cNvSpPr>
          <p:nvPr>
            <p:ph idx="13"/>
          </p:nvPr>
        </p:nvSpPr>
        <p:spPr>
          <a:xfrm>
            <a:off x="4553791" y="1200154"/>
            <a:ext cx="3611841" cy="3394472"/>
          </a:xfrm>
        </p:spPr>
        <p:txBody>
          <a:bodyPr/>
          <a:lstStyle>
            <a:lvl2pPr marL="410685" marR="0" indent="-137833" algn="l" defTabSz="357239" rtl="0" eaLnBrk="1" fontAlgn="auto" latinLnBrk="0" hangingPunct="1">
              <a:lnSpc>
                <a:spcPct val="100000"/>
              </a:lnSpc>
              <a:spcBef>
                <a:spcPct val="20000"/>
              </a:spcBef>
              <a:spcAft>
                <a:spcPts val="0"/>
              </a:spcAft>
              <a:buClrTx/>
              <a:buSzTx/>
              <a:buFont typeface="Courier New"/>
              <a:buChar char="o"/>
              <a:tabLst/>
              <a:defRPr/>
            </a:lvl2pPr>
            <a:lvl3pPr marL="1030932" marR="0" indent="-137833" algn="l" defTabSz="357239" rtl="0" eaLnBrk="1" fontAlgn="auto" latinLnBrk="0" hangingPunct="1">
              <a:lnSpc>
                <a:spcPct val="100000"/>
              </a:lnSpc>
              <a:spcBef>
                <a:spcPct val="20000"/>
              </a:spcBef>
              <a:spcAft>
                <a:spcPts val="0"/>
              </a:spcAft>
              <a:buClrTx/>
              <a:buSzTx/>
              <a:buFont typeface="Courier New"/>
              <a:buChar char="o"/>
              <a:tabLst/>
              <a:defRPr/>
            </a:lvl3pPr>
            <a:lvl4pPr marL="1388171" marR="0" indent="-137833" algn="l" defTabSz="357239" rtl="0" eaLnBrk="1" fontAlgn="auto" latinLnBrk="0" hangingPunct="1">
              <a:lnSpc>
                <a:spcPct val="100000"/>
              </a:lnSpc>
              <a:spcBef>
                <a:spcPct val="20000"/>
              </a:spcBef>
              <a:spcAft>
                <a:spcPts val="0"/>
              </a:spcAft>
              <a:buClrTx/>
              <a:buSzTx/>
              <a:buFont typeface="Courier New"/>
              <a:buChar char="o"/>
              <a:tabLst/>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13" name="Title 1"/>
          <p:cNvSpPr>
            <a:spLocks noGrp="1"/>
          </p:cNvSpPr>
          <p:nvPr>
            <p:ph type="title"/>
          </p:nvPr>
        </p:nvSpPr>
        <p:spPr>
          <a:xfrm>
            <a:off x="457201" y="205978"/>
            <a:ext cx="7708430" cy="857250"/>
          </a:xfrm>
        </p:spPr>
        <p:txBody>
          <a:bodyPr/>
          <a:lstStyle/>
          <a:p>
            <a:r>
              <a:rPr lang="fi-FI"/>
              <a:t>Muokkaa ots. perustyyl. napsautt.</a:t>
            </a:r>
            <a:endParaRPr lang="en-US"/>
          </a:p>
        </p:txBody>
      </p:sp>
      <p:sp>
        <p:nvSpPr>
          <p:cNvPr id="6" name="Date Placeholder 4"/>
          <p:cNvSpPr>
            <a:spLocks noGrp="1"/>
          </p:cNvSpPr>
          <p:nvPr>
            <p:ph type="dt" sz="half" idx="14"/>
          </p:nvPr>
        </p:nvSpPr>
        <p:spPr/>
        <p:txBody>
          <a:bodyPr/>
          <a:lstStyle>
            <a:lvl1pPr>
              <a:defRPr/>
            </a:lvl1pPr>
          </a:lstStyle>
          <a:p>
            <a:pPr>
              <a:defRPr/>
            </a:pPr>
            <a:fld id="{B51057C3-EDE0-4E94-8E03-15F17BEADAEF}" type="datetime1">
              <a:rPr lang="fi-FI" smtClean="0"/>
              <a:t>5.3.2021</a:t>
            </a:fld>
            <a:endParaRPr lang="en-US"/>
          </a:p>
        </p:txBody>
      </p:sp>
      <p:sp>
        <p:nvSpPr>
          <p:cNvPr id="7" name="Footer Placeholder 5"/>
          <p:cNvSpPr>
            <a:spLocks noGrp="1"/>
          </p:cNvSpPr>
          <p:nvPr>
            <p:ph type="ftr" sz="quarter" idx="15"/>
          </p:nvPr>
        </p:nvSpPr>
        <p:spPr/>
        <p:txBody>
          <a:bodyPr/>
          <a:lstStyle>
            <a:lvl1pPr>
              <a:defRPr/>
            </a:lvl1pPr>
          </a:lstStyle>
          <a:p>
            <a:pPr>
              <a:defRPr/>
            </a:pPr>
            <a:endParaRPr lang="en-US" dirty="0"/>
          </a:p>
        </p:txBody>
      </p:sp>
      <p:sp>
        <p:nvSpPr>
          <p:cNvPr id="8" name="Slide Number Placeholder 6"/>
          <p:cNvSpPr>
            <a:spLocks noGrp="1"/>
          </p:cNvSpPr>
          <p:nvPr>
            <p:ph type="sldNum" sz="quarter" idx="16"/>
          </p:nvPr>
        </p:nvSpPr>
        <p:spPr/>
        <p:txBody>
          <a:bodyPr/>
          <a:lstStyle>
            <a:lvl1pPr>
              <a:defRPr/>
            </a:lvl1pPr>
          </a:lstStyle>
          <a:p>
            <a:pPr>
              <a:defRPr/>
            </a:pPr>
            <a:fld id="{1902EB33-AE32-4D46-BAA6-3F61AB03C92B}" type="slidenum">
              <a:rPr lang="en-US"/>
              <a:pPr>
                <a:defRPr/>
              </a:pPr>
              <a:t>‹#›</a:t>
            </a:fld>
            <a:endParaRPr lang="en-US"/>
          </a:p>
        </p:txBody>
      </p:sp>
    </p:spTree>
    <p:extLst>
      <p:ext uri="{BB962C8B-B14F-4D97-AF65-F5344CB8AC3E}">
        <p14:creationId xmlns:p14="http://schemas.microsoft.com/office/powerpoint/2010/main" val="36387579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ots. perustyyl. napsautt.</a:t>
            </a:r>
            <a:endParaRPr lang="en-US" dirty="0"/>
          </a:p>
        </p:txBody>
      </p:sp>
      <p:sp>
        <p:nvSpPr>
          <p:cNvPr id="3" name="Content Placeholder 2"/>
          <p:cNvSpPr>
            <a:spLocks noGrp="1"/>
          </p:cNvSpPr>
          <p:nvPr>
            <p:ph idx="1"/>
          </p:nvPr>
        </p:nvSpPr>
        <p:spPr/>
        <p:txBody>
          <a:bodyPr/>
          <a:lstStyle>
            <a:lvl2pPr marL="410516" marR="0" indent="-137774" algn="l" defTabSz="357093" rtl="0" eaLnBrk="1" fontAlgn="auto" latinLnBrk="0" hangingPunct="1">
              <a:lnSpc>
                <a:spcPct val="100000"/>
              </a:lnSpc>
              <a:spcBef>
                <a:spcPct val="20000"/>
              </a:spcBef>
              <a:spcAft>
                <a:spcPts val="0"/>
              </a:spcAft>
              <a:buClrTx/>
              <a:buSzTx/>
              <a:buFont typeface="Courier New"/>
              <a:buChar char="o"/>
              <a:tabLst/>
              <a:defRPr/>
            </a:lvl2pPr>
            <a:lvl3pPr marL="1030506" marR="0" indent="-137774" algn="l" defTabSz="357093" rtl="0" eaLnBrk="1" fontAlgn="auto" latinLnBrk="0" hangingPunct="1">
              <a:lnSpc>
                <a:spcPct val="100000"/>
              </a:lnSpc>
              <a:spcBef>
                <a:spcPct val="20000"/>
              </a:spcBef>
              <a:spcAft>
                <a:spcPts val="0"/>
              </a:spcAft>
              <a:buClrTx/>
              <a:buSzTx/>
              <a:buFont typeface="Courier New"/>
              <a:buChar char="o"/>
              <a:tabLst/>
              <a:defRPr/>
            </a:lvl3pPr>
            <a:lvl4pPr marL="1387600" marR="0" indent="-137774" algn="l" defTabSz="357093" rtl="0" eaLnBrk="1" fontAlgn="auto" latinLnBrk="0" hangingPunct="1">
              <a:lnSpc>
                <a:spcPct val="100000"/>
              </a:lnSpc>
              <a:spcBef>
                <a:spcPct val="20000"/>
              </a:spcBef>
              <a:spcAft>
                <a:spcPts val="0"/>
              </a:spcAft>
              <a:buClrTx/>
              <a:buSzTx/>
              <a:buFont typeface="Courier New"/>
              <a:buChar char="o"/>
              <a:tabLst/>
              <a:defRPr/>
            </a:lvl4pPr>
            <a:lvl5pPr>
              <a:defRPr>
                <a:solidFill>
                  <a:srgbClr val="000000"/>
                </a:solidFill>
                <a:latin typeface="Corbel"/>
                <a:cs typeface="Corbel"/>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41975A3-2E4D-4F46-A85A-D5B41899487D}" type="slidenum">
              <a:rPr lang="en-US"/>
              <a:pPr>
                <a:defRPr/>
              </a:pPr>
              <a:t>‹#›</a:t>
            </a:fld>
            <a:endParaRPr lang="en-US" dirty="0"/>
          </a:p>
        </p:txBody>
      </p:sp>
    </p:spTree>
    <p:extLst>
      <p:ext uri="{BB962C8B-B14F-4D97-AF65-F5344CB8AC3E}">
        <p14:creationId xmlns:p14="http://schemas.microsoft.com/office/powerpoint/2010/main" val="2114442080"/>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pic>
        <p:nvPicPr>
          <p:cNvPr id="4" name="Picture 25" descr="pohja_1.jpg"/>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79829" y="-52356"/>
            <a:ext cx="9223829" cy="507238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p:txBody>
          <a:bodyPr/>
          <a:lstStyle/>
          <a:p>
            <a:r>
              <a:rPr lang="fi-FI"/>
              <a:t>Muokkaa ots. perustyyl. napsautt.</a:t>
            </a:r>
            <a:endParaRPr lang="en-US" dirty="0"/>
          </a:p>
        </p:txBody>
      </p:sp>
      <p:sp>
        <p:nvSpPr>
          <p:cNvPr id="3" name="Content Placeholder 2"/>
          <p:cNvSpPr>
            <a:spLocks noGrp="1"/>
          </p:cNvSpPr>
          <p:nvPr>
            <p:ph idx="1"/>
          </p:nvPr>
        </p:nvSpPr>
        <p:spPr/>
        <p:txBody>
          <a:bodyPr/>
          <a:lstStyle>
            <a:lvl2pPr marL="410516" marR="0" indent="-137774" algn="l" defTabSz="357093" rtl="0" eaLnBrk="1" fontAlgn="auto" latinLnBrk="0" hangingPunct="1">
              <a:lnSpc>
                <a:spcPct val="100000"/>
              </a:lnSpc>
              <a:spcBef>
                <a:spcPct val="20000"/>
              </a:spcBef>
              <a:spcAft>
                <a:spcPts val="0"/>
              </a:spcAft>
              <a:buClrTx/>
              <a:buSzTx/>
              <a:buFont typeface="Courier New"/>
              <a:buChar char="o"/>
              <a:tabLst/>
              <a:defRPr/>
            </a:lvl2pPr>
            <a:lvl3pPr marL="1030506" marR="0" indent="-137774" algn="l" defTabSz="357093" rtl="0" eaLnBrk="1" fontAlgn="auto" latinLnBrk="0" hangingPunct="1">
              <a:lnSpc>
                <a:spcPct val="100000"/>
              </a:lnSpc>
              <a:spcBef>
                <a:spcPct val="20000"/>
              </a:spcBef>
              <a:spcAft>
                <a:spcPts val="0"/>
              </a:spcAft>
              <a:buClrTx/>
              <a:buSzTx/>
              <a:buFont typeface="Courier New"/>
              <a:buChar char="o"/>
              <a:tabLst/>
              <a:defRPr/>
            </a:lvl3pPr>
            <a:lvl4pPr marL="1387600" marR="0" indent="-137774" algn="l" defTabSz="357093" rtl="0" eaLnBrk="1" fontAlgn="auto" latinLnBrk="0" hangingPunct="1">
              <a:lnSpc>
                <a:spcPct val="100000"/>
              </a:lnSpc>
              <a:spcBef>
                <a:spcPct val="20000"/>
              </a:spcBef>
              <a:spcAft>
                <a:spcPts val="0"/>
              </a:spcAft>
              <a:buClrTx/>
              <a:buSzTx/>
              <a:buFont typeface="Courier New"/>
              <a:buChar char="o"/>
              <a:tabLst/>
              <a:defRPr/>
            </a:lvl4pPr>
            <a:lvl5pPr>
              <a:defRPr>
                <a:latin typeface="Corbel"/>
                <a:cs typeface="Corbel"/>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13" name="Date Placeholder 3"/>
          <p:cNvSpPr>
            <a:spLocks noGrp="1"/>
          </p:cNvSpPr>
          <p:nvPr>
            <p:ph type="dt" sz="half" idx="10"/>
          </p:nvPr>
        </p:nvSpPr>
        <p:spPr/>
        <p:txBody>
          <a:bodyPr/>
          <a:lstStyle>
            <a:lvl1pPr>
              <a:defRPr/>
            </a:lvl1pPr>
          </a:lstStyle>
          <a:p>
            <a:pPr>
              <a:defRPr/>
            </a:pPr>
            <a:endParaRPr lang="en-US"/>
          </a:p>
        </p:txBody>
      </p:sp>
      <p:sp>
        <p:nvSpPr>
          <p:cNvPr id="14" name="Footer Placeholder 4"/>
          <p:cNvSpPr>
            <a:spLocks noGrp="1"/>
          </p:cNvSpPr>
          <p:nvPr>
            <p:ph type="ftr" sz="quarter" idx="11"/>
          </p:nvPr>
        </p:nvSpPr>
        <p:spPr/>
        <p:txBody>
          <a:bodyPr/>
          <a:lstStyle>
            <a:lvl1pPr>
              <a:defRPr/>
            </a:lvl1pPr>
          </a:lstStyle>
          <a:p>
            <a:pPr>
              <a:defRPr/>
            </a:pPr>
            <a:endParaRPr lang="en-US"/>
          </a:p>
        </p:txBody>
      </p:sp>
      <p:sp>
        <p:nvSpPr>
          <p:cNvPr id="15" name="Slide Number Placeholder 5"/>
          <p:cNvSpPr>
            <a:spLocks noGrp="1"/>
          </p:cNvSpPr>
          <p:nvPr>
            <p:ph type="sldNum" sz="quarter" idx="12"/>
          </p:nvPr>
        </p:nvSpPr>
        <p:spPr/>
        <p:txBody>
          <a:bodyPr/>
          <a:lstStyle>
            <a:lvl1pPr>
              <a:defRPr/>
            </a:lvl1pPr>
          </a:lstStyle>
          <a:p>
            <a:pPr>
              <a:defRPr/>
            </a:pPr>
            <a:fld id="{EAF2BF65-B844-A84A-93B0-7324BF97B9CC}" type="slidenum">
              <a:rPr lang="en-US"/>
              <a:pPr>
                <a:defRPr/>
              </a:pPr>
              <a:t>‹#›</a:t>
            </a:fld>
            <a:endParaRPr lang="en-US" dirty="0"/>
          </a:p>
        </p:txBody>
      </p:sp>
      <p:pic>
        <p:nvPicPr>
          <p:cNvPr id="16" name="Picture 15"/>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297997" y="112146"/>
            <a:ext cx="846003" cy="573855"/>
          </a:xfrm>
          <a:prstGeom prst="rect">
            <a:avLst/>
          </a:prstGeom>
        </p:spPr>
      </p:pic>
    </p:spTree>
    <p:extLst>
      <p:ext uri="{BB962C8B-B14F-4D97-AF65-F5344CB8AC3E}">
        <p14:creationId xmlns:p14="http://schemas.microsoft.com/office/powerpoint/2010/main" val="663079958"/>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pic>
        <p:nvPicPr>
          <p:cNvPr id="4" name="Picture 25" descr="pohja_2.jpg"/>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7257" y="-24665"/>
            <a:ext cx="9151257" cy="50324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p:txBody>
          <a:bodyPr/>
          <a:lstStyle/>
          <a:p>
            <a:r>
              <a:rPr lang="fi-FI"/>
              <a:t>Muokkaa ots. perustyyl. napsautt.</a:t>
            </a:r>
            <a:endParaRPr lang="en-US" dirty="0"/>
          </a:p>
        </p:txBody>
      </p:sp>
      <p:sp>
        <p:nvSpPr>
          <p:cNvPr id="3" name="Content Placeholder 2"/>
          <p:cNvSpPr>
            <a:spLocks noGrp="1"/>
          </p:cNvSpPr>
          <p:nvPr>
            <p:ph idx="1"/>
          </p:nvPr>
        </p:nvSpPr>
        <p:spPr/>
        <p:txBody>
          <a:bodyPr/>
          <a:lstStyle>
            <a:lvl2pPr marL="410516" marR="0" indent="-137774" algn="l" defTabSz="357093" rtl="0" eaLnBrk="1" fontAlgn="auto" latinLnBrk="0" hangingPunct="1">
              <a:lnSpc>
                <a:spcPct val="100000"/>
              </a:lnSpc>
              <a:spcBef>
                <a:spcPct val="20000"/>
              </a:spcBef>
              <a:spcAft>
                <a:spcPts val="0"/>
              </a:spcAft>
              <a:buClrTx/>
              <a:buSzTx/>
              <a:buFont typeface="Courier New"/>
              <a:buChar char="o"/>
              <a:tabLst/>
              <a:defRPr/>
            </a:lvl2pPr>
            <a:lvl3pPr marL="1030506" marR="0" indent="-137774" algn="l" defTabSz="357093" rtl="0" eaLnBrk="1" fontAlgn="auto" latinLnBrk="0" hangingPunct="1">
              <a:lnSpc>
                <a:spcPct val="100000"/>
              </a:lnSpc>
              <a:spcBef>
                <a:spcPct val="20000"/>
              </a:spcBef>
              <a:spcAft>
                <a:spcPts val="0"/>
              </a:spcAft>
              <a:buClrTx/>
              <a:buSzTx/>
              <a:buFont typeface="Courier New"/>
              <a:buChar char="o"/>
              <a:tabLst/>
              <a:defRPr/>
            </a:lvl3pPr>
            <a:lvl4pPr marL="1387600" marR="0" indent="-137774" algn="l" defTabSz="357093" rtl="0" eaLnBrk="1" fontAlgn="auto" latinLnBrk="0" hangingPunct="1">
              <a:lnSpc>
                <a:spcPct val="100000"/>
              </a:lnSpc>
              <a:spcBef>
                <a:spcPct val="20000"/>
              </a:spcBef>
              <a:spcAft>
                <a:spcPts val="0"/>
              </a:spcAft>
              <a:buClrTx/>
              <a:buSzTx/>
              <a:buFont typeface="Courier New"/>
              <a:buChar char="o"/>
              <a:tabLst/>
              <a:defRPr/>
            </a:lvl4pPr>
            <a:lvl5pPr>
              <a:defRPr>
                <a:latin typeface="Corbel"/>
                <a:cs typeface="Corbel"/>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12" name="Date Placeholder 3"/>
          <p:cNvSpPr>
            <a:spLocks noGrp="1"/>
          </p:cNvSpPr>
          <p:nvPr>
            <p:ph type="dt" sz="half" idx="10"/>
          </p:nvPr>
        </p:nvSpPr>
        <p:spPr/>
        <p:txBody>
          <a:bodyPr/>
          <a:lstStyle>
            <a:lvl1pPr>
              <a:defRPr/>
            </a:lvl1pPr>
          </a:lstStyle>
          <a:p>
            <a:pPr>
              <a:defRPr/>
            </a:pPr>
            <a:endParaRPr lang="en-US"/>
          </a:p>
        </p:txBody>
      </p:sp>
      <p:sp>
        <p:nvSpPr>
          <p:cNvPr id="13" name="Footer Placeholder 4"/>
          <p:cNvSpPr>
            <a:spLocks noGrp="1"/>
          </p:cNvSpPr>
          <p:nvPr>
            <p:ph type="ftr" sz="quarter" idx="11"/>
          </p:nvPr>
        </p:nvSpPr>
        <p:spPr/>
        <p:txBody>
          <a:bodyPr/>
          <a:lstStyle>
            <a:lvl1pPr>
              <a:defRPr/>
            </a:lvl1pPr>
          </a:lstStyle>
          <a:p>
            <a:pPr>
              <a:defRPr/>
            </a:pPr>
            <a:endParaRPr lang="en-US"/>
          </a:p>
        </p:txBody>
      </p:sp>
      <p:sp>
        <p:nvSpPr>
          <p:cNvPr id="14" name="Slide Number Placeholder 5"/>
          <p:cNvSpPr>
            <a:spLocks noGrp="1"/>
          </p:cNvSpPr>
          <p:nvPr>
            <p:ph type="sldNum" sz="quarter" idx="12"/>
          </p:nvPr>
        </p:nvSpPr>
        <p:spPr/>
        <p:txBody>
          <a:bodyPr/>
          <a:lstStyle>
            <a:lvl1pPr>
              <a:defRPr/>
            </a:lvl1pPr>
          </a:lstStyle>
          <a:p>
            <a:pPr>
              <a:defRPr/>
            </a:pPr>
            <a:fld id="{05B8D4AF-0665-7B44-B9A5-492E7E49DE6C}" type="slidenum">
              <a:rPr lang="en-US"/>
              <a:pPr>
                <a:defRPr/>
              </a:pPr>
              <a:t>‹#›</a:t>
            </a:fld>
            <a:endParaRPr lang="en-US" dirty="0"/>
          </a:p>
        </p:txBody>
      </p:sp>
      <p:pic>
        <p:nvPicPr>
          <p:cNvPr id="15" name="Picture 1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297997" y="112146"/>
            <a:ext cx="846003" cy="573855"/>
          </a:xfrm>
          <a:prstGeom prst="rect">
            <a:avLst/>
          </a:prstGeom>
        </p:spPr>
      </p:pic>
    </p:spTree>
    <p:extLst>
      <p:ext uri="{BB962C8B-B14F-4D97-AF65-F5344CB8AC3E}">
        <p14:creationId xmlns:p14="http://schemas.microsoft.com/office/powerpoint/2010/main" val="249404506"/>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2_Content_Picture_Right">
    <p:spTree>
      <p:nvGrpSpPr>
        <p:cNvPr id="1" name=""/>
        <p:cNvGrpSpPr/>
        <p:nvPr/>
      </p:nvGrpSpPr>
      <p:grpSpPr>
        <a:xfrm>
          <a:off x="0" y="0"/>
          <a:ext cx="0" cy="0"/>
          <a:chOff x="0" y="0"/>
          <a:chExt cx="0" cy="0"/>
        </a:xfrm>
      </p:grpSpPr>
      <p:sp>
        <p:nvSpPr>
          <p:cNvPr id="3" name="Picture Placeholder 2"/>
          <p:cNvSpPr>
            <a:spLocks noGrp="1"/>
          </p:cNvSpPr>
          <p:nvPr>
            <p:ph type="pic" sz="quarter" idx="13"/>
          </p:nvPr>
        </p:nvSpPr>
        <p:spPr>
          <a:xfrm>
            <a:off x="6051528" y="7"/>
            <a:ext cx="3092477" cy="5020411"/>
          </a:xfrm>
        </p:spPr>
        <p:txBody>
          <a:bodyPr rtlCol="0">
            <a:normAutofit/>
          </a:bodyPr>
          <a:lstStyle/>
          <a:p>
            <a:pPr lvl="0"/>
            <a:r>
              <a:rPr lang="fi-FI" noProof="0"/>
              <a:t>Lisää kuva napsauttamalla kuvaketta</a:t>
            </a:r>
            <a:endParaRPr lang="en-US" noProof="0"/>
          </a:p>
        </p:txBody>
      </p:sp>
      <p:sp>
        <p:nvSpPr>
          <p:cNvPr id="11" name="Content Placeholder 2"/>
          <p:cNvSpPr>
            <a:spLocks noGrp="1"/>
          </p:cNvSpPr>
          <p:nvPr>
            <p:ph idx="1"/>
          </p:nvPr>
        </p:nvSpPr>
        <p:spPr>
          <a:xfrm>
            <a:off x="457206" y="1200159"/>
            <a:ext cx="5183717" cy="3394472"/>
          </a:xfrm>
        </p:spPr>
        <p:txBody>
          <a:bodyPr/>
          <a:lstStyle>
            <a:lvl2pPr marL="410516" marR="0" indent="-137774" algn="l" defTabSz="357093" rtl="0" eaLnBrk="1" fontAlgn="auto" latinLnBrk="0" hangingPunct="1">
              <a:lnSpc>
                <a:spcPct val="100000"/>
              </a:lnSpc>
              <a:spcBef>
                <a:spcPct val="20000"/>
              </a:spcBef>
              <a:spcAft>
                <a:spcPts val="0"/>
              </a:spcAft>
              <a:buClrTx/>
              <a:buSzTx/>
              <a:buFont typeface="Courier New"/>
              <a:buChar char="o"/>
              <a:tabLst/>
              <a:defRPr/>
            </a:lvl2pPr>
            <a:lvl3pPr marL="1030506" marR="0" indent="-137774" algn="l" defTabSz="357093" rtl="0" eaLnBrk="1" fontAlgn="auto" latinLnBrk="0" hangingPunct="1">
              <a:lnSpc>
                <a:spcPct val="100000"/>
              </a:lnSpc>
              <a:spcBef>
                <a:spcPct val="20000"/>
              </a:spcBef>
              <a:spcAft>
                <a:spcPts val="0"/>
              </a:spcAft>
              <a:buClrTx/>
              <a:buSzTx/>
              <a:buFont typeface="Courier New"/>
              <a:buChar char="o"/>
              <a:tabLst/>
              <a:defRPr/>
            </a:lvl3pPr>
            <a:lvl4pPr marL="1387600" marR="0" indent="-137774" algn="l" defTabSz="357093" rtl="0" eaLnBrk="1" fontAlgn="auto" latinLnBrk="0" hangingPunct="1">
              <a:lnSpc>
                <a:spcPct val="100000"/>
              </a:lnSpc>
              <a:spcBef>
                <a:spcPct val="20000"/>
              </a:spcBef>
              <a:spcAft>
                <a:spcPts val="0"/>
              </a:spcAft>
              <a:buClrTx/>
              <a:buSzTx/>
              <a:buFont typeface="Courier New"/>
              <a:buChar char="o"/>
              <a:tabLst/>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13" name="Title 1"/>
          <p:cNvSpPr>
            <a:spLocks noGrp="1"/>
          </p:cNvSpPr>
          <p:nvPr>
            <p:ph type="title"/>
          </p:nvPr>
        </p:nvSpPr>
        <p:spPr>
          <a:xfrm>
            <a:off x="457203" y="205978"/>
            <a:ext cx="5183715" cy="857250"/>
          </a:xfrm>
        </p:spPr>
        <p:txBody>
          <a:bodyPr/>
          <a:lstStyle/>
          <a:p>
            <a:r>
              <a:rPr lang="fi-FI"/>
              <a:t>Muokkaa ots. perustyyl. napsautt.</a:t>
            </a:r>
            <a:endParaRPr lang="en-US"/>
          </a:p>
        </p:txBody>
      </p:sp>
      <p:sp>
        <p:nvSpPr>
          <p:cNvPr id="5" name="Date Placeholder 4"/>
          <p:cNvSpPr>
            <a:spLocks noGrp="1"/>
          </p:cNvSpPr>
          <p:nvPr>
            <p:ph type="dt" sz="half" idx="14"/>
          </p:nvPr>
        </p:nvSpPr>
        <p:spPr/>
        <p:txBody>
          <a:bodyPr/>
          <a:lstStyle>
            <a:lvl1pPr>
              <a:defRPr/>
            </a:lvl1pPr>
          </a:lstStyle>
          <a:p>
            <a:pPr>
              <a:defRPr/>
            </a:pPr>
            <a:endParaRPr lang="en-US"/>
          </a:p>
        </p:txBody>
      </p:sp>
      <p:sp>
        <p:nvSpPr>
          <p:cNvPr id="6" name="Footer Placeholder 5"/>
          <p:cNvSpPr>
            <a:spLocks noGrp="1"/>
          </p:cNvSpPr>
          <p:nvPr>
            <p:ph type="ftr" sz="quarter" idx="15"/>
          </p:nvPr>
        </p:nvSpPr>
        <p:spPr>
          <a:xfrm>
            <a:off x="2314576" y="4783235"/>
            <a:ext cx="3736975" cy="236794"/>
          </a:xfrm>
        </p:spPr>
        <p:txBody>
          <a:bodyPr/>
          <a:lstStyle>
            <a:lvl1pPr>
              <a:defRPr/>
            </a:lvl1pPr>
          </a:lstStyle>
          <a:p>
            <a:pPr>
              <a:defRPr/>
            </a:pPr>
            <a:endParaRPr lang="en-US"/>
          </a:p>
        </p:txBody>
      </p:sp>
      <p:sp>
        <p:nvSpPr>
          <p:cNvPr id="7" name="Slide Number Placeholder 6"/>
          <p:cNvSpPr>
            <a:spLocks noGrp="1"/>
          </p:cNvSpPr>
          <p:nvPr>
            <p:ph type="sldNum" sz="quarter" idx="16"/>
          </p:nvPr>
        </p:nvSpPr>
        <p:spPr/>
        <p:txBody>
          <a:bodyPr/>
          <a:lstStyle>
            <a:lvl1pPr>
              <a:defRPr/>
            </a:lvl1pPr>
          </a:lstStyle>
          <a:p>
            <a:pPr>
              <a:defRPr/>
            </a:pPr>
            <a:fld id="{7703D0D6-6900-F14F-BBC6-775F449734B8}" type="slidenum">
              <a:rPr lang="en-US"/>
              <a:pPr>
                <a:defRPr/>
              </a:pPr>
              <a:t>‹#›</a:t>
            </a:fld>
            <a:endParaRPr lang="en-US" dirty="0"/>
          </a:p>
        </p:txBody>
      </p:sp>
    </p:spTree>
    <p:extLst>
      <p:ext uri="{BB962C8B-B14F-4D97-AF65-F5344CB8AC3E}">
        <p14:creationId xmlns:p14="http://schemas.microsoft.com/office/powerpoint/2010/main" val="972542443"/>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1_Content_Picture_Right">
    <p:spTree>
      <p:nvGrpSpPr>
        <p:cNvPr id="1" name=""/>
        <p:cNvGrpSpPr/>
        <p:nvPr/>
      </p:nvGrpSpPr>
      <p:grpSpPr>
        <a:xfrm>
          <a:off x="0" y="0"/>
          <a:ext cx="0" cy="0"/>
          <a:chOff x="0" y="0"/>
          <a:chExt cx="0" cy="0"/>
        </a:xfrm>
      </p:grpSpPr>
      <p:sp>
        <p:nvSpPr>
          <p:cNvPr id="11" name="Content Placeholder 2"/>
          <p:cNvSpPr>
            <a:spLocks noGrp="1"/>
          </p:cNvSpPr>
          <p:nvPr>
            <p:ph idx="1"/>
          </p:nvPr>
        </p:nvSpPr>
        <p:spPr>
          <a:xfrm>
            <a:off x="457203" y="1200159"/>
            <a:ext cx="2357967" cy="3394472"/>
          </a:xfrm>
        </p:spPr>
        <p:txBody>
          <a:bodyPr/>
          <a:lstStyle>
            <a:lvl2pPr marL="410516" marR="0" indent="-137774" algn="l" defTabSz="357093" rtl="0" eaLnBrk="1" fontAlgn="auto" latinLnBrk="0" hangingPunct="1">
              <a:lnSpc>
                <a:spcPct val="100000"/>
              </a:lnSpc>
              <a:spcBef>
                <a:spcPct val="20000"/>
              </a:spcBef>
              <a:spcAft>
                <a:spcPts val="0"/>
              </a:spcAft>
              <a:buClrTx/>
              <a:buSzTx/>
              <a:buFont typeface="Courier New"/>
              <a:buChar char="o"/>
              <a:tabLst/>
              <a:defRPr/>
            </a:lvl2pPr>
            <a:lvl3pPr marL="1030506" marR="0" indent="-137774" algn="l" defTabSz="357093" rtl="0" eaLnBrk="1" fontAlgn="auto" latinLnBrk="0" hangingPunct="1">
              <a:lnSpc>
                <a:spcPct val="100000"/>
              </a:lnSpc>
              <a:spcBef>
                <a:spcPct val="20000"/>
              </a:spcBef>
              <a:spcAft>
                <a:spcPts val="0"/>
              </a:spcAft>
              <a:buClrTx/>
              <a:buSzTx/>
              <a:buFont typeface="Courier New"/>
              <a:buChar char="o"/>
              <a:tabLst/>
              <a:defRPr/>
            </a:lvl3pPr>
            <a:lvl4pPr marL="1387600" marR="0" indent="-137774" algn="l" defTabSz="357093" rtl="0" eaLnBrk="1" fontAlgn="auto" latinLnBrk="0" hangingPunct="1">
              <a:lnSpc>
                <a:spcPct val="100000"/>
              </a:lnSpc>
              <a:spcBef>
                <a:spcPct val="20000"/>
              </a:spcBef>
              <a:spcAft>
                <a:spcPts val="0"/>
              </a:spcAft>
              <a:buClrTx/>
              <a:buSzTx/>
              <a:buFont typeface="Courier New"/>
              <a:buChar char="o"/>
              <a:tabLst/>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13" name="Title 1"/>
          <p:cNvSpPr>
            <a:spLocks noGrp="1"/>
          </p:cNvSpPr>
          <p:nvPr>
            <p:ph type="title"/>
          </p:nvPr>
        </p:nvSpPr>
        <p:spPr>
          <a:xfrm>
            <a:off x="457208" y="205978"/>
            <a:ext cx="7746059" cy="857250"/>
          </a:xfrm>
        </p:spPr>
        <p:txBody>
          <a:bodyPr/>
          <a:lstStyle/>
          <a:p>
            <a:r>
              <a:rPr lang="fi-FI"/>
              <a:t>Muokkaa ots. perustyyl. napsautt.</a:t>
            </a:r>
            <a:endParaRPr lang="en-US"/>
          </a:p>
        </p:txBody>
      </p:sp>
      <p:sp>
        <p:nvSpPr>
          <p:cNvPr id="3" name="Picture Placeholder 2"/>
          <p:cNvSpPr>
            <a:spLocks noGrp="1"/>
          </p:cNvSpPr>
          <p:nvPr>
            <p:ph type="pic" sz="quarter" idx="13"/>
          </p:nvPr>
        </p:nvSpPr>
        <p:spPr>
          <a:xfrm>
            <a:off x="3119190" y="1200886"/>
            <a:ext cx="2521061" cy="1596483"/>
          </a:xfrm>
        </p:spPr>
        <p:txBody>
          <a:bodyPr rtlCol="0">
            <a:normAutofit/>
          </a:bodyPr>
          <a:lstStyle/>
          <a:p>
            <a:pPr lvl="0"/>
            <a:r>
              <a:rPr lang="fi-FI" noProof="0"/>
              <a:t>Lisää kuva napsauttamalla kuvaketta</a:t>
            </a:r>
            <a:endParaRPr lang="en-US" noProof="0"/>
          </a:p>
        </p:txBody>
      </p:sp>
      <p:sp>
        <p:nvSpPr>
          <p:cNvPr id="9" name="Picture Placeholder 2"/>
          <p:cNvSpPr>
            <a:spLocks noGrp="1"/>
          </p:cNvSpPr>
          <p:nvPr>
            <p:ph type="pic" sz="quarter" idx="14"/>
          </p:nvPr>
        </p:nvSpPr>
        <p:spPr>
          <a:xfrm>
            <a:off x="5810997" y="1200152"/>
            <a:ext cx="2392271" cy="1596483"/>
          </a:xfrm>
        </p:spPr>
        <p:txBody>
          <a:bodyPr rtlCol="0">
            <a:normAutofit/>
          </a:bodyPr>
          <a:lstStyle/>
          <a:p>
            <a:pPr lvl="0"/>
            <a:r>
              <a:rPr lang="fi-FI" noProof="0"/>
              <a:t>Lisää kuva napsauttamalla kuvaketta</a:t>
            </a:r>
            <a:endParaRPr lang="en-US" noProof="0" dirty="0"/>
          </a:p>
        </p:txBody>
      </p:sp>
      <p:sp>
        <p:nvSpPr>
          <p:cNvPr id="12" name="Picture Placeholder 2"/>
          <p:cNvSpPr>
            <a:spLocks noGrp="1"/>
          </p:cNvSpPr>
          <p:nvPr>
            <p:ph type="pic" sz="quarter" idx="15"/>
          </p:nvPr>
        </p:nvSpPr>
        <p:spPr>
          <a:xfrm>
            <a:off x="3119190" y="2998874"/>
            <a:ext cx="2521061" cy="1596483"/>
          </a:xfrm>
        </p:spPr>
        <p:txBody>
          <a:bodyPr rtlCol="0">
            <a:normAutofit/>
          </a:bodyPr>
          <a:lstStyle/>
          <a:p>
            <a:pPr lvl="0"/>
            <a:r>
              <a:rPr lang="fi-FI" noProof="0"/>
              <a:t>Lisää kuva napsauttamalla kuvaketta</a:t>
            </a:r>
            <a:endParaRPr lang="en-US" noProof="0"/>
          </a:p>
        </p:txBody>
      </p:sp>
      <p:sp>
        <p:nvSpPr>
          <p:cNvPr id="14" name="Picture Placeholder 2"/>
          <p:cNvSpPr>
            <a:spLocks noGrp="1"/>
          </p:cNvSpPr>
          <p:nvPr>
            <p:ph type="pic" sz="quarter" idx="16"/>
          </p:nvPr>
        </p:nvSpPr>
        <p:spPr>
          <a:xfrm>
            <a:off x="5810997" y="2998141"/>
            <a:ext cx="2392271" cy="1596483"/>
          </a:xfrm>
        </p:spPr>
        <p:txBody>
          <a:bodyPr rtlCol="0">
            <a:normAutofit/>
          </a:bodyPr>
          <a:lstStyle/>
          <a:p>
            <a:pPr lvl="0"/>
            <a:r>
              <a:rPr lang="fi-FI" noProof="0"/>
              <a:t>Lisää kuva napsauttamalla kuvaketta</a:t>
            </a:r>
            <a:endParaRPr lang="en-US" noProof="0"/>
          </a:p>
        </p:txBody>
      </p:sp>
      <p:sp>
        <p:nvSpPr>
          <p:cNvPr id="8" name="Date Placeholder 3"/>
          <p:cNvSpPr>
            <a:spLocks noGrp="1"/>
          </p:cNvSpPr>
          <p:nvPr>
            <p:ph type="dt" sz="half" idx="17"/>
          </p:nvPr>
        </p:nvSpPr>
        <p:spPr/>
        <p:txBody>
          <a:bodyPr/>
          <a:lstStyle>
            <a:lvl1pPr>
              <a:defRPr/>
            </a:lvl1pPr>
          </a:lstStyle>
          <a:p>
            <a:pPr>
              <a:defRPr/>
            </a:pPr>
            <a:endParaRPr lang="en-US"/>
          </a:p>
        </p:txBody>
      </p:sp>
      <p:sp>
        <p:nvSpPr>
          <p:cNvPr id="10" name="Footer Placeholder 4"/>
          <p:cNvSpPr>
            <a:spLocks noGrp="1"/>
          </p:cNvSpPr>
          <p:nvPr>
            <p:ph type="ftr" sz="quarter" idx="18"/>
          </p:nvPr>
        </p:nvSpPr>
        <p:spPr/>
        <p:txBody>
          <a:bodyPr/>
          <a:lstStyle>
            <a:lvl1pPr>
              <a:defRPr/>
            </a:lvl1pPr>
          </a:lstStyle>
          <a:p>
            <a:pPr>
              <a:defRPr/>
            </a:pPr>
            <a:endParaRPr lang="en-US"/>
          </a:p>
        </p:txBody>
      </p:sp>
      <p:sp>
        <p:nvSpPr>
          <p:cNvPr id="15" name="Slide Number Placeholder 5"/>
          <p:cNvSpPr>
            <a:spLocks noGrp="1"/>
          </p:cNvSpPr>
          <p:nvPr>
            <p:ph type="sldNum" sz="quarter" idx="19"/>
          </p:nvPr>
        </p:nvSpPr>
        <p:spPr/>
        <p:txBody>
          <a:bodyPr/>
          <a:lstStyle>
            <a:lvl1pPr>
              <a:defRPr/>
            </a:lvl1pPr>
          </a:lstStyle>
          <a:p>
            <a:pPr>
              <a:defRPr/>
            </a:pPr>
            <a:fld id="{11811EFB-31E0-D040-8131-3FD1561EF5AB}" type="slidenum">
              <a:rPr lang="en-US"/>
              <a:pPr>
                <a:defRPr/>
              </a:pPr>
              <a:t>‹#›</a:t>
            </a:fld>
            <a:endParaRPr lang="en-US" dirty="0"/>
          </a:p>
        </p:txBody>
      </p:sp>
    </p:spTree>
    <p:extLst>
      <p:ext uri="{BB962C8B-B14F-4D97-AF65-F5344CB8AC3E}">
        <p14:creationId xmlns:p14="http://schemas.microsoft.com/office/powerpoint/2010/main" val="3176596632"/>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Mukautettu asettel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ots. perustyyl. napsautt.</a:t>
            </a:r>
            <a:endParaRPr lang="en-US"/>
          </a:p>
        </p:txBody>
      </p:sp>
      <p:sp>
        <p:nvSpPr>
          <p:cNvPr id="6" name="Content Placeholder 2"/>
          <p:cNvSpPr>
            <a:spLocks noGrp="1"/>
          </p:cNvSpPr>
          <p:nvPr>
            <p:ph idx="1"/>
          </p:nvPr>
        </p:nvSpPr>
        <p:spPr>
          <a:xfrm>
            <a:off x="4754334" y="1198603"/>
            <a:ext cx="3448933" cy="3394472"/>
          </a:xfrm>
        </p:spPr>
        <p:txBody>
          <a:bodyPr/>
          <a:lstStyle>
            <a:lvl2pPr marL="410516" marR="0" indent="-137774" algn="l" defTabSz="357093" rtl="0" eaLnBrk="1" fontAlgn="auto" latinLnBrk="0" hangingPunct="1">
              <a:lnSpc>
                <a:spcPct val="100000"/>
              </a:lnSpc>
              <a:spcBef>
                <a:spcPct val="20000"/>
              </a:spcBef>
              <a:spcAft>
                <a:spcPts val="0"/>
              </a:spcAft>
              <a:buClrTx/>
              <a:buSzTx/>
              <a:buFont typeface="Courier New"/>
              <a:buChar char="o"/>
              <a:tabLst/>
              <a:defRPr/>
            </a:lvl2pPr>
            <a:lvl3pPr marL="1030506" marR="0" indent="-137774" algn="l" defTabSz="357093" rtl="0" eaLnBrk="1" fontAlgn="auto" latinLnBrk="0" hangingPunct="1">
              <a:lnSpc>
                <a:spcPct val="100000"/>
              </a:lnSpc>
              <a:spcBef>
                <a:spcPct val="20000"/>
              </a:spcBef>
              <a:spcAft>
                <a:spcPts val="0"/>
              </a:spcAft>
              <a:buClrTx/>
              <a:buSzTx/>
              <a:buFont typeface="Courier New"/>
              <a:buChar char="o"/>
              <a:tabLst/>
              <a:defRPr/>
            </a:lvl3pPr>
            <a:lvl4pPr marL="1387600" marR="0" indent="-137774" algn="l" defTabSz="357093" rtl="0" eaLnBrk="1" fontAlgn="auto" latinLnBrk="0" hangingPunct="1">
              <a:lnSpc>
                <a:spcPct val="100000"/>
              </a:lnSpc>
              <a:spcBef>
                <a:spcPct val="20000"/>
              </a:spcBef>
              <a:spcAft>
                <a:spcPts val="0"/>
              </a:spcAft>
              <a:buClrTx/>
              <a:buSzTx/>
              <a:buFont typeface="Courier New"/>
              <a:buChar char="o"/>
              <a:tabLst/>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7" name="Picture Placeholder 2"/>
          <p:cNvSpPr>
            <a:spLocks noGrp="1"/>
          </p:cNvSpPr>
          <p:nvPr>
            <p:ph type="pic" sz="quarter" idx="13"/>
          </p:nvPr>
        </p:nvSpPr>
        <p:spPr>
          <a:xfrm>
            <a:off x="457203" y="1200159"/>
            <a:ext cx="3945465" cy="3392917"/>
          </a:xfrm>
        </p:spPr>
        <p:txBody>
          <a:bodyPr rtlCol="0">
            <a:normAutofit/>
          </a:bodyPr>
          <a:lstStyle/>
          <a:p>
            <a:pPr lvl="0"/>
            <a:r>
              <a:rPr lang="fi-FI" noProof="0"/>
              <a:t>Lisää kuva napsauttamalla kuvaketta</a:t>
            </a:r>
            <a:endParaRPr lang="en-US" noProof="0" dirty="0"/>
          </a:p>
        </p:txBody>
      </p:sp>
      <p:sp>
        <p:nvSpPr>
          <p:cNvPr id="5" name="Date Placeholder 3"/>
          <p:cNvSpPr>
            <a:spLocks noGrp="1"/>
          </p:cNvSpPr>
          <p:nvPr>
            <p:ph type="dt" sz="half" idx="14"/>
          </p:nvPr>
        </p:nvSpPr>
        <p:spPr/>
        <p:txBody>
          <a:bodyPr/>
          <a:lstStyle>
            <a:lvl1pPr>
              <a:defRPr/>
            </a:lvl1pPr>
          </a:lstStyle>
          <a:p>
            <a:pPr>
              <a:defRPr/>
            </a:pPr>
            <a:endParaRPr lang="en-US"/>
          </a:p>
        </p:txBody>
      </p:sp>
      <p:sp>
        <p:nvSpPr>
          <p:cNvPr id="8" name="Footer Placeholder 4"/>
          <p:cNvSpPr>
            <a:spLocks noGrp="1"/>
          </p:cNvSpPr>
          <p:nvPr>
            <p:ph type="ftr" sz="quarter" idx="15"/>
          </p:nvPr>
        </p:nvSpPr>
        <p:spPr/>
        <p:txBody>
          <a:bodyPr/>
          <a:lstStyle>
            <a:lvl1pPr>
              <a:defRPr/>
            </a:lvl1pPr>
          </a:lstStyle>
          <a:p>
            <a:pPr>
              <a:defRPr/>
            </a:pPr>
            <a:endParaRPr lang="en-US"/>
          </a:p>
        </p:txBody>
      </p:sp>
      <p:sp>
        <p:nvSpPr>
          <p:cNvPr id="9" name="Slide Number Placeholder 5"/>
          <p:cNvSpPr>
            <a:spLocks noGrp="1"/>
          </p:cNvSpPr>
          <p:nvPr>
            <p:ph type="sldNum" sz="quarter" idx="16"/>
          </p:nvPr>
        </p:nvSpPr>
        <p:spPr/>
        <p:txBody>
          <a:bodyPr/>
          <a:lstStyle>
            <a:lvl1pPr>
              <a:defRPr/>
            </a:lvl1pPr>
          </a:lstStyle>
          <a:p>
            <a:pPr>
              <a:defRPr/>
            </a:pPr>
            <a:fld id="{FDE4168B-EB49-1542-A171-4DCE01822301}" type="slidenum">
              <a:rPr lang="en-US"/>
              <a:pPr>
                <a:defRPr/>
              </a:pPr>
              <a:t>‹#›</a:t>
            </a:fld>
            <a:endParaRPr lang="en-US" dirty="0"/>
          </a:p>
        </p:txBody>
      </p:sp>
    </p:spTree>
    <p:extLst>
      <p:ext uri="{BB962C8B-B14F-4D97-AF65-F5344CB8AC3E}">
        <p14:creationId xmlns:p14="http://schemas.microsoft.com/office/powerpoint/2010/main" val="39389936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ots. perustyyl. napsautt.</a:t>
            </a:r>
            <a:endParaRPr lang="en-US"/>
          </a:p>
        </p:txBody>
      </p:sp>
      <p:sp>
        <p:nvSpPr>
          <p:cNvPr id="6" name="Content Placeholder 2"/>
          <p:cNvSpPr>
            <a:spLocks noGrp="1"/>
          </p:cNvSpPr>
          <p:nvPr>
            <p:ph idx="1"/>
          </p:nvPr>
        </p:nvSpPr>
        <p:spPr>
          <a:xfrm>
            <a:off x="457206" y="1200159"/>
            <a:ext cx="3818467" cy="3394472"/>
          </a:xfrm>
        </p:spPr>
        <p:txBody>
          <a:bodyPr/>
          <a:lstStyle>
            <a:lvl2pPr marL="410516" marR="0" indent="-137774" algn="l" defTabSz="357093" rtl="0" eaLnBrk="1" fontAlgn="auto" latinLnBrk="0" hangingPunct="1">
              <a:lnSpc>
                <a:spcPct val="100000"/>
              </a:lnSpc>
              <a:spcBef>
                <a:spcPct val="20000"/>
              </a:spcBef>
              <a:spcAft>
                <a:spcPts val="0"/>
              </a:spcAft>
              <a:buClrTx/>
              <a:buSzTx/>
              <a:buFont typeface="Courier New"/>
              <a:buChar char="o"/>
              <a:tabLst/>
              <a:defRPr/>
            </a:lvl2pPr>
            <a:lvl3pPr marL="1030506" marR="0" indent="-137774" algn="l" defTabSz="357093" rtl="0" eaLnBrk="1" fontAlgn="auto" latinLnBrk="0" hangingPunct="1">
              <a:lnSpc>
                <a:spcPct val="100000"/>
              </a:lnSpc>
              <a:spcBef>
                <a:spcPct val="20000"/>
              </a:spcBef>
              <a:spcAft>
                <a:spcPts val="0"/>
              </a:spcAft>
              <a:buClrTx/>
              <a:buSzTx/>
              <a:buFont typeface="Courier New"/>
              <a:buChar char="o"/>
              <a:tabLst/>
              <a:defRPr/>
            </a:lvl3pPr>
            <a:lvl4pPr marL="1387600" marR="0" indent="-137774" algn="l" defTabSz="357093" rtl="0" eaLnBrk="1" fontAlgn="auto" latinLnBrk="0" hangingPunct="1">
              <a:lnSpc>
                <a:spcPct val="100000"/>
              </a:lnSpc>
              <a:spcBef>
                <a:spcPct val="20000"/>
              </a:spcBef>
              <a:spcAft>
                <a:spcPts val="0"/>
              </a:spcAft>
              <a:buClrTx/>
              <a:buSzTx/>
              <a:buFont typeface="Courier New"/>
              <a:buChar char="o"/>
              <a:tabLst/>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7" name="Content Placeholder 2"/>
          <p:cNvSpPr>
            <a:spLocks noGrp="1"/>
          </p:cNvSpPr>
          <p:nvPr>
            <p:ph idx="13"/>
          </p:nvPr>
        </p:nvSpPr>
        <p:spPr>
          <a:xfrm>
            <a:off x="4553793" y="1200159"/>
            <a:ext cx="3611841" cy="3394472"/>
          </a:xfrm>
        </p:spPr>
        <p:txBody>
          <a:bodyPr/>
          <a:lstStyle>
            <a:lvl2pPr marL="410516" marR="0" indent="-137774" algn="l" defTabSz="357093" rtl="0" eaLnBrk="1" fontAlgn="auto" latinLnBrk="0" hangingPunct="1">
              <a:lnSpc>
                <a:spcPct val="100000"/>
              </a:lnSpc>
              <a:spcBef>
                <a:spcPct val="20000"/>
              </a:spcBef>
              <a:spcAft>
                <a:spcPts val="0"/>
              </a:spcAft>
              <a:buClrTx/>
              <a:buSzTx/>
              <a:buFont typeface="Courier New"/>
              <a:buChar char="o"/>
              <a:tabLst/>
              <a:defRPr/>
            </a:lvl2pPr>
            <a:lvl3pPr marL="1030506" marR="0" indent="-137774" algn="l" defTabSz="357093" rtl="0" eaLnBrk="1" fontAlgn="auto" latinLnBrk="0" hangingPunct="1">
              <a:lnSpc>
                <a:spcPct val="100000"/>
              </a:lnSpc>
              <a:spcBef>
                <a:spcPct val="20000"/>
              </a:spcBef>
              <a:spcAft>
                <a:spcPts val="0"/>
              </a:spcAft>
              <a:buClrTx/>
              <a:buSzTx/>
              <a:buFont typeface="Courier New"/>
              <a:buChar char="o"/>
              <a:tabLst/>
              <a:defRPr/>
            </a:lvl3pPr>
            <a:lvl4pPr marL="1387600" marR="0" indent="-137774" algn="l" defTabSz="357093" rtl="0" eaLnBrk="1" fontAlgn="auto" latinLnBrk="0" hangingPunct="1">
              <a:lnSpc>
                <a:spcPct val="100000"/>
              </a:lnSpc>
              <a:spcBef>
                <a:spcPct val="20000"/>
              </a:spcBef>
              <a:spcAft>
                <a:spcPts val="0"/>
              </a:spcAft>
              <a:buClrTx/>
              <a:buSzTx/>
              <a:buFont typeface="Courier New"/>
              <a:buChar char="o"/>
              <a:tabLst/>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5" name="Date Placeholder 3"/>
          <p:cNvSpPr>
            <a:spLocks noGrp="1"/>
          </p:cNvSpPr>
          <p:nvPr>
            <p:ph type="dt" sz="half" idx="14"/>
          </p:nvPr>
        </p:nvSpPr>
        <p:spPr/>
        <p:txBody>
          <a:bodyPr/>
          <a:lstStyle>
            <a:lvl1pPr>
              <a:defRPr/>
            </a:lvl1pPr>
          </a:lstStyle>
          <a:p>
            <a:pPr>
              <a:defRPr/>
            </a:pPr>
            <a:endParaRPr lang="en-US"/>
          </a:p>
        </p:txBody>
      </p:sp>
      <p:sp>
        <p:nvSpPr>
          <p:cNvPr id="8" name="Footer Placeholder 4"/>
          <p:cNvSpPr>
            <a:spLocks noGrp="1"/>
          </p:cNvSpPr>
          <p:nvPr>
            <p:ph type="ftr" sz="quarter" idx="15"/>
          </p:nvPr>
        </p:nvSpPr>
        <p:spPr/>
        <p:txBody>
          <a:bodyPr/>
          <a:lstStyle>
            <a:lvl1pPr>
              <a:defRPr/>
            </a:lvl1pPr>
          </a:lstStyle>
          <a:p>
            <a:pPr>
              <a:defRPr/>
            </a:pPr>
            <a:endParaRPr lang="en-US"/>
          </a:p>
        </p:txBody>
      </p:sp>
      <p:sp>
        <p:nvSpPr>
          <p:cNvPr id="9" name="Slide Number Placeholder 5"/>
          <p:cNvSpPr>
            <a:spLocks noGrp="1"/>
          </p:cNvSpPr>
          <p:nvPr>
            <p:ph type="sldNum" sz="quarter" idx="16"/>
          </p:nvPr>
        </p:nvSpPr>
        <p:spPr/>
        <p:txBody>
          <a:bodyPr/>
          <a:lstStyle>
            <a:lvl1pPr>
              <a:defRPr/>
            </a:lvl1pPr>
          </a:lstStyle>
          <a:p>
            <a:pPr>
              <a:defRPr/>
            </a:pPr>
            <a:fld id="{9F72602D-C93A-8141-9238-06DF5CA742BB}" type="slidenum">
              <a:rPr lang="en-US"/>
              <a:pPr>
                <a:defRPr/>
              </a:pPr>
              <a:t>‹#›</a:t>
            </a:fld>
            <a:endParaRPr lang="en-US" dirty="0"/>
          </a:p>
        </p:txBody>
      </p:sp>
    </p:spTree>
    <p:extLst>
      <p:ext uri="{BB962C8B-B14F-4D97-AF65-F5344CB8AC3E}">
        <p14:creationId xmlns:p14="http://schemas.microsoft.com/office/powerpoint/2010/main" val="12393458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187745"/>
            <a:ext cx="7742238" cy="855840"/>
          </a:xfrm>
          <a:prstGeom prst="rect">
            <a:avLst/>
          </a:prstGeom>
          <a:noFill/>
          <a:ln>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67033" tIns="33516" rIns="67033" bIns="33516" numCol="1" anchor="ctr" anchorCtr="0" compatLnSpc="1">
            <a:prstTxWarp prst="textNoShape">
              <a:avLst/>
            </a:prstTxWarp>
          </a:bodyPr>
          <a:lstStyle/>
          <a:p>
            <a:pPr lvl="0"/>
            <a:r>
              <a:rPr lang="fi-FI"/>
              <a:t>Muokkaa ots. perustyyl. napsautt.</a:t>
            </a:r>
            <a:endParaRPr lang="en-US"/>
          </a:p>
        </p:txBody>
      </p:sp>
      <p:sp>
        <p:nvSpPr>
          <p:cNvPr id="1027" name="Text Placeholder 2"/>
          <p:cNvSpPr>
            <a:spLocks noGrp="1"/>
          </p:cNvSpPr>
          <p:nvPr>
            <p:ph type="body" idx="1"/>
          </p:nvPr>
        </p:nvSpPr>
        <p:spPr bwMode="auto">
          <a:xfrm>
            <a:off x="457201" y="1200883"/>
            <a:ext cx="6169025" cy="3392917"/>
          </a:xfrm>
          <a:prstGeom prst="rect">
            <a:avLst/>
          </a:prstGeom>
          <a:noFill/>
          <a:ln>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67033" tIns="33516" rIns="67033" bIns="33516" numCol="1" anchor="t" anchorCtr="0" compatLnSpc="1">
            <a:prstTxWarp prst="textNoShape">
              <a:avLst/>
            </a:prstTxWarp>
          </a:bodyPr>
          <a:lstStyle/>
          <a:p>
            <a:pPr lvl="0"/>
            <a:r>
              <a:rPr lang="fi-FI"/>
              <a:t>Click to edit Master text styles</a:t>
            </a:r>
          </a:p>
          <a:p>
            <a:pPr lvl="1"/>
            <a:r>
              <a:rPr lang="fi-FI"/>
              <a:t>Second level </a:t>
            </a:r>
          </a:p>
          <a:p>
            <a:pPr lvl="2"/>
            <a:r>
              <a:rPr lang="fi-FI"/>
              <a:t>Third level</a:t>
            </a:r>
          </a:p>
          <a:p>
            <a:pPr lvl="3"/>
            <a:r>
              <a:rPr lang="fi-FI"/>
              <a:t>Forth level</a:t>
            </a:r>
          </a:p>
        </p:txBody>
      </p:sp>
      <p:sp>
        <p:nvSpPr>
          <p:cNvPr id="4" name="Date Placeholder 3"/>
          <p:cNvSpPr>
            <a:spLocks noGrp="1"/>
          </p:cNvSpPr>
          <p:nvPr>
            <p:ph type="dt" sz="half" idx="2"/>
          </p:nvPr>
        </p:nvSpPr>
        <p:spPr>
          <a:xfrm>
            <a:off x="1217613" y="4783235"/>
            <a:ext cx="976312" cy="236794"/>
          </a:xfrm>
          <a:prstGeom prst="rect">
            <a:avLst/>
          </a:prstGeom>
        </p:spPr>
        <p:txBody>
          <a:bodyPr vert="horz" lIns="67033" tIns="33516" rIns="67033" bIns="33516" rtlCol="0" anchor="ctr"/>
          <a:lstStyle>
            <a:lvl1pPr algn="l" defTabSz="486901" fontAlgn="auto">
              <a:spcBef>
                <a:spcPts val="0"/>
              </a:spcBef>
              <a:spcAft>
                <a:spcPts val="0"/>
              </a:spcAft>
              <a:defRPr sz="746">
                <a:solidFill>
                  <a:schemeClr val="accent3">
                    <a:lumMod val="75000"/>
                  </a:schemeClr>
                </a:solidFill>
                <a:latin typeface="Corbel"/>
                <a:ea typeface="+mn-ea"/>
                <a:cs typeface="Corbel"/>
              </a:defRPr>
            </a:lvl1pPr>
          </a:lstStyle>
          <a:p>
            <a:pPr>
              <a:defRPr/>
            </a:pPr>
            <a:endParaRPr lang="en-US"/>
          </a:p>
        </p:txBody>
      </p:sp>
      <p:sp>
        <p:nvSpPr>
          <p:cNvPr id="5" name="Footer Placeholder 4"/>
          <p:cNvSpPr>
            <a:spLocks noGrp="1"/>
          </p:cNvSpPr>
          <p:nvPr>
            <p:ph type="ftr" sz="quarter" idx="3"/>
          </p:nvPr>
        </p:nvSpPr>
        <p:spPr>
          <a:xfrm>
            <a:off x="2314575" y="4783235"/>
            <a:ext cx="4311650" cy="236794"/>
          </a:xfrm>
          <a:prstGeom prst="rect">
            <a:avLst/>
          </a:prstGeom>
        </p:spPr>
        <p:txBody>
          <a:bodyPr vert="horz" lIns="67033" tIns="33516" rIns="67033" bIns="33516" rtlCol="0" anchor="ctr"/>
          <a:lstStyle>
            <a:lvl1pPr algn="l" defTabSz="486901" fontAlgn="auto">
              <a:spcBef>
                <a:spcPts val="0"/>
              </a:spcBef>
              <a:spcAft>
                <a:spcPts val="0"/>
              </a:spcAft>
              <a:defRPr sz="746">
                <a:solidFill>
                  <a:schemeClr val="accent3">
                    <a:lumMod val="75000"/>
                  </a:schemeClr>
                </a:solidFill>
                <a:latin typeface="Corbel"/>
                <a:ea typeface="+mn-ea"/>
                <a:cs typeface="Corbel"/>
              </a:defRPr>
            </a:lvl1pPr>
          </a:lstStyle>
          <a:p>
            <a:pPr>
              <a:defRPr/>
            </a:pPr>
            <a:endParaRPr lang="en-US"/>
          </a:p>
        </p:txBody>
      </p:sp>
      <p:sp>
        <p:nvSpPr>
          <p:cNvPr id="6" name="Slide Number Placeholder 5"/>
          <p:cNvSpPr>
            <a:spLocks noGrp="1"/>
          </p:cNvSpPr>
          <p:nvPr>
            <p:ph type="sldNum" sz="quarter" idx="4"/>
          </p:nvPr>
        </p:nvSpPr>
        <p:spPr>
          <a:xfrm>
            <a:off x="457201" y="4783235"/>
            <a:ext cx="646113" cy="236794"/>
          </a:xfrm>
          <a:prstGeom prst="rect">
            <a:avLst/>
          </a:prstGeom>
        </p:spPr>
        <p:txBody>
          <a:bodyPr vert="horz" lIns="67033" tIns="33516" rIns="67033" bIns="33516" rtlCol="0" anchor="ctr"/>
          <a:lstStyle>
            <a:lvl1pPr algn="l" defTabSz="486901" fontAlgn="auto">
              <a:spcBef>
                <a:spcPts val="0"/>
              </a:spcBef>
              <a:spcAft>
                <a:spcPts val="0"/>
              </a:spcAft>
              <a:defRPr sz="746" b="0">
                <a:solidFill>
                  <a:schemeClr val="accent3">
                    <a:lumMod val="75000"/>
                  </a:schemeClr>
                </a:solidFill>
                <a:latin typeface="Corbel"/>
                <a:ea typeface="+mn-ea"/>
                <a:cs typeface="Corbel"/>
              </a:defRPr>
            </a:lvl1pPr>
          </a:lstStyle>
          <a:p>
            <a:pPr>
              <a:defRPr/>
            </a:pPr>
            <a:fld id="{120E91DB-2444-B440-AB36-9AD9C2865FFA}" type="slidenum">
              <a:rPr lang="en-US"/>
              <a:pPr>
                <a:defRPr/>
              </a:pPr>
              <a:t>‹#›</a:t>
            </a:fld>
            <a:endParaRPr lang="en-US" dirty="0"/>
          </a:p>
        </p:txBody>
      </p:sp>
      <p:sp>
        <p:nvSpPr>
          <p:cNvPr id="14" name="Rectangle 13"/>
          <p:cNvSpPr/>
          <p:nvPr userDrawn="1"/>
        </p:nvSpPr>
        <p:spPr>
          <a:xfrm>
            <a:off x="4557714" y="5020028"/>
            <a:ext cx="4586287" cy="123472"/>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lIns="71420" tIns="35709" rIns="71420" bIns="35709" anchor="ctr"/>
          <a:lstStyle/>
          <a:p>
            <a:pPr algn="ctr" defTabSz="486901" fontAlgn="auto">
              <a:spcBef>
                <a:spcPts val="0"/>
              </a:spcBef>
              <a:spcAft>
                <a:spcPts val="0"/>
              </a:spcAft>
              <a:defRPr/>
            </a:pPr>
            <a:endParaRPr lang="en-US" dirty="0">
              <a:latin typeface="Corbel"/>
            </a:endParaRPr>
          </a:p>
        </p:txBody>
      </p:sp>
      <p:sp>
        <p:nvSpPr>
          <p:cNvPr id="15" name="Rectangle 14"/>
          <p:cNvSpPr/>
          <p:nvPr userDrawn="1"/>
        </p:nvSpPr>
        <p:spPr>
          <a:xfrm>
            <a:off x="6832600" y="5020028"/>
            <a:ext cx="2311400" cy="123472"/>
          </a:xfrm>
          <a:prstGeom prst="rect">
            <a:avLst/>
          </a:prstGeom>
          <a:solidFill>
            <a:srgbClr val="82BF37"/>
          </a:solidFill>
          <a:ln>
            <a:noFill/>
          </a:ln>
          <a:effectLst/>
        </p:spPr>
        <p:style>
          <a:lnRef idx="1">
            <a:schemeClr val="accent1"/>
          </a:lnRef>
          <a:fillRef idx="3">
            <a:schemeClr val="accent1"/>
          </a:fillRef>
          <a:effectRef idx="2">
            <a:schemeClr val="accent1"/>
          </a:effectRef>
          <a:fontRef idx="minor">
            <a:schemeClr val="lt1"/>
          </a:fontRef>
        </p:style>
        <p:txBody>
          <a:bodyPr lIns="71420" tIns="35709" rIns="71420" bIns="35709" anchor="ctr"/>
          <a:lstStyle/>
          <a:p>
            <a:pPr algn="ctr" defTabSz="486901" fontAlgn="auto">
              <a:spcBef>
                <a:spcPts val="0"/>
              </a:spcBef>
              <a:spcAft>
                <a:spcPts val="0"/>
              </a:spcAft>
              <a:defRPr/>
            </a:pPr>
            <a:endParaRPr lang="en-US" dirty="0">
              <a:latin typeface="Corbel"/>
            </a:endParaRPr>
          </a:p>
        </p:txBody>
      </p:sp>
      <p:sp>
        <p:nvSpPr>
          <p:cNvPr id="16" name="Rectangle 15"/>
          <p:cNvSpPr/>
          <p:nvPr userDrawn="1"/>
        </p:nvSpPr>
        <p:spPr>
          <a:xfrm>
            <a:off x="1" y="5020028"/>
            <a:ext cx="4562475" cy="123472"/>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71420" tIns="35709" rIns="71420" bIns="35709" anchor="ctr"/>
          <a:lstStyle/>
          <a:p>
            <a:pPr algn="ctr" defTabSz="486901" fontAlgn="auto">
              <a:spcBef>
                <a:spcPts val="0"/>
              </a:spcBef>
              <a:spcAft>
                <a:spcPts val="0"/>
              </a:spcAft>
              <a:defRPr/>
            </a:pPr>
            <a:endParaRPr lang="en-US" dirty="0">
              <a:latin typeface="Corbel"/>
            </a:endParaRPr>
          </a:p>
        </p:txBody>
      </p:sp>
      <p:pic>
        <p:nvPicPr>
          <p:cNvPr id="2" name="Picture 1"/>
          <p:cNvPicPr>
            <a:picLocks noChangeAspect="1"/>
          </p:cNvPicPr>
          <p:nvPr userDrawn="1"/>
        </p:nvPicPr>
        <p:blipFill>
          <a:blip r:embed="rId23" cstate="screen">
            <a:extLst>
              <a:ext uri="{28A0092B-C50C-407E-A947-70E740481C1C}">
                <a14:useLocalDpi xmlns:a14="http://schemas.microsoft.com/office/drawing/2010/main"/>
              </a:ext>
            </a:extLst>
          </a:blip>
          <a:stretch>
            <a:fillRect/>
          </a:stretch>
        </p:blipFill>
        <p:spPr>
          <a:xfrm>
            <a:off x="8297997" y="112146"/>
            <a:ext cx="846003" cy="573855"/>
          </a:xfrm>
          <a:prstGeom prst="rect">
            <a:avLst/>
          </a:prstGeom>
        </p:spPr>
      </p:pic>
    </p:spTree>
  </p:cSld>
  <p:clrMap bg1="lt1" tx1="dk1" bg2="lt2" tx2="dk2" accent1="accent1" accent2="accent2" accent3="accent3" accent4="accent4" accent5="accent5" accent6="accent6" hlink="hlink" folHlink="folHlink"/>
  <p:sldLayoutIdLst>
    <p:sldLayoutId id="2147483920" r:id="rId1"/>
    <p:sldLayoutId id="2147483934" r:id="rId2"/>
    <p:sldLayoutId id="2147483890" r:id="rId3"/>
    <p:sldLayoutId id="2147483898" r:id="rId4"/>
    <p:sldLayoutId id="2147483899" r:id="rId5"/>
    <p:sldLayoutId id="2147483901" r:id="rId6"/>
    <p:sldLayoutId id="2147483891" r:id="rId7"/>
    <p:sldLayoutId id="2147483892" r:id="rId8"/>
    <p:sldLayoutId id="2147483893" r:id="rId9"/>
    <p:sldLayoutId id="2147483894" r:id="rId10"/>
    <p:sldLayoutId id="2147483895" r:id="rId11"/>
    <p:sldLayoutId id="2147483906" r:id="rId12"/>
    <p:sldLayoutId id="2147483927" r:id="rId13"/>
    <p:sldLayoutId id="2147483928" r:id="rId14"/>
    <p:sldLayoutId id="2147483929" r:id="rId15"/>
    <p:sldLayoutId id="2147483931" r:id="rId16"/>
    <p:sldLayoutId id="2147483932" r:id="rId17"/>
    <p:sldLayoutId id="2147483933" r:id="rId18"/>
    <p:sldLayoutId id="2147483914" r:id="rId19"/>
    <p:sldLayoutId id="2147483915" r:id="rId20"/>
    <p:sldLayoutId id="2147483917" r:id="rId21"/>
  </p:sldLayoutIdLst>
  <p:hf hdr="0" ftr="0" dt="0"/>
  <p:txStyles>
    <p:titleStyle>
      <a:lvl1pPr algn="l" defTabSz="356870" rtl="0" eaLnBrk="1" fontAlgn="base" hangingPunct="1">
        <a:spcBef>
          <a:spcPct val="0"/>
        </a:spcBef>
        <a:spcAft>
          <a:spcPct val="0"/>
        </a:spcAft>
        <a:defRPr sz="2237" b="1" kern="1200">
          <a:solidFill>
            <a:schemeClr val="tx1"/>
          </a:solidFill>
          <a:latin typeface="Corbel"/>
          <a:ea typeface="ＭＳ Ｐゴシック" charset="0"/>
          <a:cs typeface="Corbel"/>
        </a:defRPr>
      </a:lvl1pPr>
      <a:lvl2pPr algn="l" defTabSz="356870" rtl="0" eaLnBrk="1" fontAlgn="base" hangingPunct="1">
        <a:spcBef>
          <a:spcPct val="0"/>
        </a:spcBef>
        <a:spcAft>
          <a:spcPct val="0"/>
        </a:spcAft>
        <a:defRPr sz="2237" b="1">
          <a:solidFill>
            <a:schemeClr val="tx1"/>
          </a:solidFill>
          <a:latin typeface="Corbel" charset="0"/>
          <a:ea typeface="ＭＳ Ｐゴシック" charset="0"/>
        </a:defRPr>
      </a:lvl2pPr>
      <a:lvl3pPr algn="l" defTabSz="356870" rtl="0" eaLnBrk="1" fontAlgn="base" hangingPunct="1">
        <a:spcBef>
          <a:spcPct val="0"/>
        </a:spcBef>
        <a:spcAft>
          <a:spcPct val="0"/>
        </a:spcAft>
        <a:defRPr sz="2237" b="1">
          <a:solidFill>
            <a:schemeClr val="tx1"/>
          </a:solidFill>
          <a:latin typeface="Corbel" charset="0"/>
          <a:ea typeface="ＭＳ Ｐゴシック" charset="0"/>
        </a:defRPr>
      </a:lvl3pPr>
      <a:lvl4pPr algn="l" defTabSz="356870" rtl="0" eaLnBrk="1" fontAlgn="base" hangingPunct="1">
        <a:spcBef>
          <a:spcPct val="0"/>
        </a:spcBef>
        <a:spcAft>
          <a:spcPct val="0"/>
        </a:spcAft>
        <a:defRPr sz="2237" b="1">
          <a:solidFill>
            <a:schemeClr val="tx1"/>
          </a:solidFill>
          <a:latin typeface="Corbel" charset="0"/>
          <a:ea typeface="ＭＳ Ｐゴシック" charset="0"/>
        </a:defRPr>
      </a:lvl4pPr>
      <a:lvl5pPr algn="l" defTabSz="356870" rtl="0" eaLnBrk="1" fontAlgn="base" hangingPunct="1">
        <a:spcBef>
          <a:spcPct val="0"/>
        </a:spcBef>
        <a:spcAft>
          <a:spcPct val="0"/>
        </a:spcAft>
        <a:defRPr sz="2237" b="1">
          <a:solidFill>
            <a:schemeClr val="tx1"/>
          </a:solidFill>
          <a:latin typeface="Corbel" charset="0"/>
          <a:ea typeface="ＭＳ Ｐゴシック" charset="0"/>
        </a:defRPr>
      </a:lvl5pPr>
      <a:lvl6pPr marL="357093" algn="l" defTabSz="357093" rtl="0" eaLnBrk="1" fontAlgn="base" hangingPunct="1">
        <a:spcBef>
          <a:spcPct val="0"/>
        </a:spcBef>
        <a:spcAft>
          <a:spcPct val="0"/>
        </a:spcAft>
        <a:defRPr sz="2237" b="1">
          <a:solidFill>
            <a:srgbClr val="094C5F"/>
          </a:solidFill>
          <a:latin typeface="Candara" charset="0"/>
          <a:ea typeface="ＭＳ Ｐゴシック" charset="0"/>
        </a:defRPr>
      </a:lvl6pPr>
      <a:lvl7pPr marL="714187" algn="l" defTabSz="357093" rtl="0" eaLnBrk="1" fontAlgn="base" hangingPunct="1">
        <a:spcBef>
          <a:spcPct val="0"/>
        </a:spcBef>
        <a:spcAft>
          <a:spcPct val="0"/>
        </a:spcAft>
        <a:defRPr sz="2237" b="1">
          <a:solidFill>
            <a:srgbClr val="094C5F"/>
          </a:solidFill>
          <a:latin typeface="Candara" charset="0"/>
          <a:ea typeface="ＭＳ Ｐゴシック" charset="0"/>
        </a:defRPr>
      </a:lvl7pPr>
      <a:lvl8pPr marL="1071277" algn="l" defTabSz="357093" rtl="0" eaLnBrk="1" fontAlgn="base" hangingPunct="1">
        <a:spcBef>
          <a:spcPct val="0"/>
        </a:spcBef>
        <a:spcAft>
          <a:spcPct val="0"/>
        </a:spcAft>
        <a:defRPr sz="2237" b="1">
          <a:solidFill>
            <a:srgbClr val="094C5F"/>
          </a:solidFill>
          <a:latin typeface="Candara" charset="0"/>
          <a:ea typeface="ＭＳ Ｐゴシック" charset="0"/>
        </a:defRPr>
      </a:lvl8pPr>
      <a:lvl9pPr marL="1428371" algn="l" defTabSz="357093" rtl="0" eaLnBrk="1" fontAlgn="base" hangingPunct="1">
        <a:spcBef>
          <a:spcPct val="0"/>
        </a:spcBef>
        <a:spcAft>
          <a:spcPct val="0"/>
        </a:spcAft>
        <a:defRPr sz="2237" b="1">
          <a:solidFill>
            <a:srgbClr val="094C5F"/>
          </a:solidFill>
          <a:latin typeface="Candara" charset="0"/>
          <a:ea typeface="ＭＳ Ｐゴシック" charset="0"/>
        </a:defRPr>
      </a:lvl9pPr>
    </p:titleStyle>
    <p:bodyStyle>
      <a:lvl1pPr marL="152219" indent="-152219" algn="l" defTabSz="356870" rtl="0" eaLnBrk="1" fontAlgn="base" hangingPunct="1">
        <a:lnSpc>
          <a:spcPct val="110000"/>
        </a:lnSpc>
        <a:spcBef>
          <a:spcPts val="932"/>
        </a:spcBef>
        <a:spcAft>
          <a:spcPct val="0"/>
        </a:spcAft>
        <a:buFont typeface="Arial" charset="0"/>
        <a:buChar char="•"/>
        <a:defRPr kern="1200">
          <a:solidFill>
            <a:srgbClr val="464F55"/>
          </a:solidFill>
          <a:latin typeface="Corbel"/>
          <a:ea typeface="ＭＳ Ｐゴシック" charset="0"/>
          <a:cs typeface="Corbel"/>
        </a:defRPr>
      </a:lvl1pPr>
      <a:lvl2pPr marL="270612" indent="216489" algn="l" defTabSz="356870" rtl="0" eaLnBrk="1" fontAlgn="base" hangingPunct="1">
        <a:spcBef>
          <a:spcPct val="20000"/>
        </a:spcBef>
        <a:spcAft>
          <a:spcPct val="0"/>
        </a:spcAft>
        <a:buFont typeface="Courier New" charset="0"/>
        <a:defRPr sz="1598" kern="1200">
          <a:solidFill>
            <a:srgbClr val="464F55"/>
          </a:solidFill>
          <a:latin typeface="Corbel"/>
          <a:ea typeface="ＭＳ Ｐゴシック" charset="0"/>
          <a:cs typeface="Corbel"/>
        </a:defRPr>
      </a:lvl2pPr>
      <a:lvl3pPr marL="891327" indent="82875" algn="l" defTabSz="356870" rtl="0" eaLnBrk="1" fontAlgn="base" hangingPunct="1">
        <a:spcBef>
          <a:spcPts val="160"/>
        </a:spcBef>
        <a:spcAft>
          <a:spcPct val="0"/>
        </a:spcAft>
        <a:defRPr sz="1385" kern="1200">
          <a:solidFill>
            <a:srgbClr val="464F55"/>
          </a:solidFill>
          <a:latin typeface="Corbel"/>
          <a:ea typeface="ＭＳ Ｐゴシック" charset="0"/>
          <a:cs typeface="Corbel"/>
        </a:defRPr>
      </a:lvl3pPr>
      <a:lvl4pPr marL="1248196" indent="-94714" algn="l" defTabSz="356870" rtl="0" eaLnBrk="1" fontAlgn="base" hangingPunct="1">
        <a:spcBef>
          <a:spcPct val="20000"/>
        </a:spcBef>
        <a:spcAft>
          <a:spcPct val="0"/>
        </a:spcAft>
        <a:buFont typeface="Wingdings" charset="0"/>
        <a:buChar char="§"/>
        <a:defRPr sz="1278" kern="1200">
          <a:solidFill>
            <a:srgbClr val="464F55"/>
          </a:solidFill>
          <a:latin typeface="Corbel"/>
          <a:ea typeface="ＭＳ Ｐゴシック" charset="0"/>
          <a:cs typeface="Corbel"/>
        </a:defRPr>
      </a:lvl4pPr>
      <a:lvl5pPr marL="1606756" indent="-94714" algn="l" defTabSz="356870" rtl="0" eaLnBrk="1" fontAlgn="base" hangingPunct="1">
        <a:spcBef>
          <a:spcPct val="20000"/>
        </a:spcBef>
        <a:spcAft>
          <a:spcPct val="0"/>
        </a:spcAft>
        <a:buFont typeface="Arial" charset="0"/>
        <a:buChar char="»"/>
        <a:defRPr sz="852" kern="1200">
          <a:solidFill>
            <a:schemeClr val="tx1"/>
          </a:solidFill>
          <a:latin typeface="Verdana"/>
          <a:ea typeface="ＭＳ Ｐゴシック" charset="0"/>
          <a:cs typeface="Verdana"/>
        </a:defRPr>
      </a:lvl5pPr>
      <a:lvl6pPr marL="1964009" indent="-178546" algn="l" defTabSz="357093" rtl="0" eaLnBrk="1" latinLnBrk="0" hangingPunct="1">
        <a:spcBef>
          <a:spcPct val="20000"/>
        </a:spcBef>
        <a:buFont typeface="Arial"/>
        <a:buChar char="•"/>
        <a:defRPr sz="1598" kern="1200">
          <a:solidFill>
            <a:schemeClr val="tx1"/>
          </a:solidFill>
          <a:latin typeface="+mn-lt"/>
          <a:ea typeface="+mn-ea"/>
          <a:cs typeface="+mn-cs"/>
        </a:defRPr>
      </a:lvl6pPr>
      <a:lvl7pPr marL="2321102" indent="-178546" algn="l" defTabSz="357093" rtl="0" eaLnBrk="1" latinLnBrk="0" hangingPunct="1">
        <a:spcBef>
          <a:spcPct val="20000"/>
        </a:spcBef>
        <a:buFont typeface="Arial"/>
        <a:buChar char="•"/>
        <a:defRPr sz="1598" kern="1200">
          <a:solidFill>
            <a:schemeClr val="tx1"/>
          </a:solidFill>
          <a:latin typeface="+mn-lt"/>
          <a:ea typeface="+mn-ea"/>
          <a:cs typeface="+mn-cs"/>
        </a:defRPr>
      </a:lvl7pPr>
      <a:lvl8pPr marL="2678195" indent="-178546" algn="l" defTabSz="357093" rtl="0" eaLnBrk="1" latinLnBrk="0" hangingPunct="1">
        <a:spcBef>
          <a:spcPct val="20000"/>
        </a:spcBef>
        <a:buFont typeface="Arial"/>
        <a:buChar char="•"/>
        <a:defRPr sz="1598" kern="1200">
          <a:solidFill>
            <a:schemeClr val="tx1"/>
          </a:solidFill>
          <a:latin typeface="+mn-lt"/>
          <a:ea typeface="+mn-ea"/>
          <a:cs typeface="+mn-cs"/>
        </a:defRPr>
      </a:lvl8pPr>
      <a:lvl9pPr marL="3035286" indent="-178546" algn="l" defTabSz="357093" rtl="0" eaLnBrk="1" latinLnBrk="0" hangingPunct="1">
        <a:spcBef>
          <a:spcPct val="20000"/>
        </a:spcBef>
        <a:buFont typeface="Arial"/>
        <a:buChar char="•"/>
        <a:defRPr sz="1598" kern="1200">
          <a:solidFill>
            <a:schemeClr val="tx1"/>
          </a:solidFill>
          <a:latin typeface="+mn-lt"/>
          <a:ea typeface="+mn-ea"/>
          <a:cs typeface="+mn-cs"/>
        </a:defRPr>
      </a:lvl9pPr>
    </p:bodyStyle>
    <p:otherStyle>
      <a:defPPr>
        <a:defRPr lang="en-US"/>
      </a:defPPr>
      <a:lvl1pPr marL="0" algn="l" defTabSz="357093" rtl="0" eaLnBrk="1" latinLnBrk="0" hangingPunct="1">
        <a:defRPr sz="1385" kern="1200">
          <a:solidFill>
            <a:schemeClr val="tx1"/>
          </a:solidFill>
          <a:latin typeface="+mn-lt"/>
          <a:ea typeface="+mn-ea"/>
          <a:cs typeface="+mn-cs"/>
        </a:defRPr>
      </a:lvl1pPr>
      <a:lvl2pPr marL="357093" algn="l" defTabSz="357093" rtl="0" eaLnBrk="1" latinLnBrk="0" hangingPunct="1">
        <a:defRPr sz="1385" kern="1200">
          <a:solidFill>
            <a:schemeClr val="tx1"/>
          </a:solidFill>
          <a:latin typeface="+mn-lt"/>
          <a:ea typeface="+mn-ea"/>
          <a:cs typeface="+mn-cs"/>
        </a:defRPr>
      </a:lvl2pPr>
      <a:lvl3pPr marL="714187" algn="l" defTabSz="357093" rtl="0" eaLnBrk="1" latinLnBrk="0" hangingPunct="1">
        <a:defRPr sz="1385" kern="1200">
          <a:solidFill>
            <a:schemeClr val="tx1"/>
          </a:solidFill>
          <a:latin typeface="+mn-lt"/>
          <a:ea typeface="+mn-ea"/>
          <a:cs typeface="+mn-cs"/>
        </a:defRPr>
      </a:lvl3pPr>
      <a:lvl4pPr marL="1071277" algn="l" defTabSz="357093" rtl="0" eaLnBrk="1" latinLnBrk="0" hangingPunct="1">
        <a:defRPr sz="1385" kern="1200">
          <a:solidFill>
            <a:schemeClr val="tx1"/>
          </a:solidFill>
          <a:latin typeface="+mn-lt"/>
          <a:ea typeface="+mn-ea"/>
          <a:cs typeface="+mn-cs"/>
        </a:defRPr>
      </a:lvl4pPr>
      <a:lvl5pPr marL="1428371" algn="l" defTabSz="357093" rtl="0" eaLnBrk="1" latinLnBrk="0" hangingPunct="1">
        <a:defRPr sz="1385" kern="1200">
          <a:solidFill>
            <a:schemeClr val="tx1"/>
          </a:solidFill>
          <a:latin typeface="+mn-lt"/>
          <a:ea typeface="+mn-ea"/>
          <a:cs typeface="+mn-cs"/>
        </a:defRPr>
      </a:lvl5pPr>
      <a:lvl6pPr marL="1785463" algn="l" defTabSz="357093" rtl="0" eaLnBrk="1" latinLnBrk="0" hangingPunct="1">
        <a:defRPr sz="1385" kern="1200">
          <a:solidFill>
            <a:schemeClr val="tx1"/>
          </a:solidFill>
          <a:latin typeface="+mn-lt"/>
          <a:ea typeface="+mn-ea"/>
          <a:cs typeface="+mn-cs"/>
        </a:defRPr>
      </a:lvl6pPr>
      <a:lvl7pPr marL="2142555" algn="l" defTabSz="357093" rtl="0" eaLnBrk="1" latinLnBrk="0" hangingPunct="1">
        <a:defRPr sz="1385" kern="1200">
          <a:solidFill>
            <a:schemeClr val="tx1"/>
          </a:solidFill>
          <a:latin typeface="+mn-lt"/>
          <a:ea typeface="+mn-ea"/>
          <a:cs typeface="+mn-cs"/>
        </a:defRPr>
      </a:lvl7pPr>
      <a:lvl8pPr marL="2499649" algn="l" defTabSz="357093" rtl="0" eaLnBrk="1" latinLnBrk="0" hangingPunct="1">
        <a:defRPr sz="1385" kern="1200">
          <a:solidFill>
            <a:schemeClr val="tx1"/>
          </a:solidFill>
          <a:latin typeface="+mn-lt"/>
          <a:ea typeface="+mn-ea"/>
          <a:cs typeface="+mn-cs"/>
        </a:defRPr>
      </a:lvl8pPr>
      <a:lvl9pPr marL="2856741" algn="l" defTabSz="357093" rtl="0" eaLnBrk="1" latinLnBrk="0" hangingPunct="1">
        <a:defRPr sz="138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hyperlink" Target="https://vm.fi/avoin-tieto" TargetMode="Externa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6.svg"/><Relationship Id="rId7" Type="http://schemas.openxmlformats.org/officeDocument/2006/relationships/image" Target="../media/image30.svg"/><Relationship Id="rId2" Type="http://schemas.openxmlformats.org/officeDocument/2006/relationships/image" Target="../media/image25.png"/><Relationship Id="rId1" Type="http://schemas.openxmlformats.org/officeDocument/2006/relationships/slideLayout" Target="../slideLayouts/slideLayout5.xml"/><Relationship Id="rId6" Type="http://schemas.openxmlformats.org/officeDocument/2006/relationships/image" Target="../media/image29.png"/><Relationship Id="rId5" Type="http://schemas.openxmlformats.org/officeDocument/2006/relationships/image" Target="../media/image28.svg"/><Relationship Id="rId4" Type="http://schemas.openxmlformats.org/officeDocument/2006/relationships/image" Target="../media/image27.png"/><Relationship Id="rId9" Type="http://schemas.openxmlformats.org/officeDocument/2006/relationships/image" Target="../media/image32.sv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34.webp"/><Relationship Id="rId7" Type="http://schemas.openxmlformats.org/officeDocument/2006/relationships/image" Target="../media/image38.jpg"/><Relationship Id="rId2" Type="http://schemas.openxmlformats.org/officeDocument/2006/relationships/image" Target="../media/image33.webp"/><Relationship Id="rId1" Type="http://schemas.openxmlformats.org/officeDocument/2006/relationships/slideLayout" Target="../slideLayouts/slideLayout5.xml"/><Relationship Id="rId6" Type="http://schemas.openxmlformats.org/officeDocument/2006/relationships/image" Target="../media/image37.webp"/><Relationship Id="rId5" Type="http://schemas.openxmlformats.org/officeDocument/2006/relationships/image" Target="../media/image36.webp"/><Relationship Id="rId4" Type="http://schemas.openxmlformats.org/officeDocument/2006/relationships/image" Target="../media/image35.webp"/></Relationships>
</file>

<file path=ppt/slides/_rels/slide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5.xml"/><Relationship Id="rId4" Type="http://schemas.openxmlformats.org/officeDocument/2006/relationships/image" Target="../media/image41.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13DF29D-A20A-3B4B-90FF-901B80E34358}"/>
              </a:ext>
            </a:extLst>
          </p:cNvPr>
          <p:cNvSpPr>
            <a:spLocks noGrp="1"/>
          </p:cNvSpPr>
          <p:nvPr>
            <p:ph type="ctrTitle"/>
          </p:nvPr>
        </p:nvSpPr>
        <p:spPr>
          <a:xfrm>
            <a:off x="2938089" y="1810512"/>
            <a:ext cx="5338467" cy="1364801"/>
          </a:xfrm>
        </p:spPr>
        <p:txBody>
          <a:bodyPr/>
          <a:lstStyle/>
          <a:p>
            <a:r>
              <a:rPr lang="en-US" dirty="0" err="1"/>
              <a:t>Webinaari</a:t>
            </a:r>
            <a:r>
              <a:rPr lang="en-US" dirty="0"/>
              <a:t>: </a:t>
            </a:r>
            <a:r>
              <a:rPr lang="en-US" dirty="0" err="1"/>
              <a:t>Fairdata-palvelut</a:t>
            </a:r>
            <a:r>
              <a:rPr lang="en-US" dirty="0"/>
              <a:t> TKI-</a:t>
            </a:r>
            <a:r>
              <a:rPr lang="en-US" dirty="0" err="1"/>
              <a:t>aineistojen</a:t>
            </a:r>
            <a:r>
              <a:rPr lang="en-US" dirty="0"/>
              <a:t> </a:t>
            </a:r>
            <a:r>
              <a:rPr lang="en-US" dirty="0" err="1"/>
              <a:t>hallinnassa</a:t>
            </a:r>
            <a:br>
              <a:rPr lang="en-US" dirty="0"/>
            </a:br>
            <a:r>
              <a:rPr lang="en-US" dirty="0"/>
              <a:t>11.3.2021, </a:t>
            </a:r>
            <a:r>
              <a:rPr lang="en-US" dirty="0" err="1"/>
              <a:t>klo</a:t>
            </a:r>
            <a:r>
              <a:rPr lang="en-US" dirty="0"/>
              <a:t> 9:00 EET</a:t>
            </a:r>
            <a:br>
              <a:rPr lang="en-US" dirty="0"/>
            </a:br>
            <a:br>
              <a:rPr lang="en-US" dirty="0"/>
            </a:br>
            <a:r>
              <a:rPr lang="en-US" dirty="0" err="1"/>
              <a:t>Puhujat</a:t>
            </a:r>
            <a:r>
              <a:rPr lang="en-US" dirty="0"/>
              <a:t>: Hanna </a:t>
            </a:r>
            <a:r>
              <a:rPr lang="en-US" dirty="0" err="1"/>
              <a:t>Koivula</a:t>
            </a:r>
            <a:r>
              <a:rPr lang="en-US" dirty="0"/>
              <a:t> (CSC), </a:t>
            </a:r>
            <a:r>
              <a:rPr lang="en-US" dirty="0" err="1"/>
              <a:t>Joonas</a:t>
            </a:r>
            <a:r>
              <a:rPr lang="en-US" dirty="0"/>
              <a:t> </a:t>
            </a:r>
            <a:r>
              <a:rPr lang="en-US" dirty="0" err="1"/>
              <a:t>Nikkanen</a:t>
            </a:r>
            <a:r>
              <a:rPr lang="en-US" dirty="0"/>
              <a:t> (CSC), </a:t>
            </a:r>
            <a:r>
              <a:rPr lang="en-US" dirty="0" err="1"/>
              <a:t>Suvi</a:t>
            </a:r>
            <a:r>
              <a:rPr lang="en-US" dirty="0"/>
              <a:t> </a:t>
            </a:r>
            <a:r>
              <a:rPr lang="en-US" dirty="0" err="1"/>
              <a:t>Pousi</a:t>
            </a:r>
            <a:r>
              <a:rPr lang="en-US" dirty="0"/>
              <a:t> (CSC)</a:t>
            </a:r>
            <a:endParaRPr lang="fi-FI" dirty="0"/>
          </a:p>
        </p:txBody>
      </p:sp>
    </p:spTree>
    <p:extLst>
      <p:ext uri="{BB962C8B-B14F-4D97-AF65-F5344CB8AC3E}">
        <p14:creationId xmlns:p14="http://schemas.microsoft.com/office/powerpoint/2010/main" val="38752442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4D0A674-B050-7D44-A0DC-83B4D016810F}"/>
              </a:ext>
            </a:extLst>
          </p:cNvPr>
          <p:cNvSpPr>
            <a:spLocks noGrp="1"/>
          </p:cNvSpPr>
          <p:nvPr>
            <p:ph type="title"/>
          </p:nvPr>
        </p:nvSpPr>
        <p:spPr/>
        <p:txBody>
          <a:bodyPr/>
          <a:lstStyle/>
          <a:p>
            <a:r>
              <a:rPr lang="fi-FI" dirty="0"/>
              <a:t>Datan elinkaari ja FAIR periaatteiden soveltaminen</a:t>
            </a:r>
          </a:p>
        </p:txBody>
      </p:sp>
      <p:sp>
        <p:nvSpPr>
          <p:cNvPr id="3" name="Sisällön paikkamerkki 2">
            <a:extLst>
              <a:ext uri="{FF2B5EF4-FFF2-40B4-BE49-F238E27FC236}">
                <a16:creationId xmlns:a16="http://schemas.microsoft.com/office/drawing/2014/main" id="{CEC2D6C9-5B2E-A84E-A55F-1E390A90BA9B}"/>
              </a:ext>
            </a:extLst>
          </p:cNvPr>
          <p:cNvSpPr>
            <a:spLocks noGrp="1"/>
          </p:cNvSpPr>
          <p:nvPr>
            <p:ph idx="1"/>
          </p:nvPr>
        </p:nvSpPr>
        <p:spPr>
          <a:xfrm>
            <a:off x="457201" y="1200883"/>
            <a:ext cx="6982690" cy="3392917"/>
          </a:xfrm>
        </p:spPr>
        <p:txBody>
          <a:bodyPr/>
          <a:lstStyle/>
          <a:p>
            <a:r>
              <a:rPr lang="fi-FI" b="1" dirty="0"/>
              <a:t>Dokumentoi datan keruu, </a:t>
            </a:r>
            <a:r>
              <a:rPr lang="fi-FI" dirty="0"/>
              <a:t>menetelmät, standardit, sopimukset, arkaluonteisuus</a:t>
            </a:r>
          </a:p>
          <a:p>
            <a:r>
              <a:rPr lang="fi-FI" b="1" dirty="0"/>
              <a:t>Dokumentoi ja versioi </a:t>
            </a:r>
            <a:r>
              <a:rPr lang="fi-FI" dirty="0"/>
              <a:t>koko</a:t>
            </a:r>
            <a:r>
              <a:rPr lang="fi-FI" b="1" dirty="0"/>
              <a:t> </a:t>
            </a:r>
            <a:r>
              <a:rPr lang="fi-FI" dirty="0"/>
              <a:t>aineistonhallinnan prosessi: datan muokkaaminen, käytetyt ohjelmistot, analyysit, koodi, muuttujat, standardit jne. siten, että </a:t>
            </a:r>
            <a:r>
              <a:rPr lang="fi-FI" i="1" dirty="0"/>
              <a:t>tutkimus on mahdollista toistaa samalla aineistolla ja menetelmillä</a:t>
            </a:r>
          </a:p>
          <a:p>
            <a:r>
              <a:rPr lang="fi-FI" b="1" dirty="0"/>
              <a:t>Ylläpidä ja rikasta </a:t>
            </a:r>
            <a:r>
              <a:rPr lang="fi-FI" dirty="0"/>
              <a:t>metadataa koko tutkimusprosessin ajan </a:t>
            </a:r>
          </a:p>
          <a:p>
            <a:r>
              <a:rPr lang="fi-FI" dirty="0"/>
              <a:t>Varmista, että metatiedot saavat </a:t>
            </a:r>
            <a:r>
              <a:rPr lang="fi-FI" b="1" dirty="0"/>
              <a:t>pysyvän tunnisteen</a:t>
            </a:r>
            <a:r>
              <a:rPr lang="fi-FI" dirty="0"/>
              <a:t>, että siihen voidaan </a:t>
            </a:r>
            <a:r>
              <a:rPr lang="fi-FI" b="1" dirty="0"/>
              <a:t>viitata</a:t>
            </a:r>
            <a:r>
              <a:rPr lang="fi-FI" dirty="0"/>
              <a:t> (tutkimusjulkaisussa).</a:t>
            </a:r>
            <a:endParaRPr lang="fi-FI" b="1" dirty="0"/>
          </a:p>
          <a:p>
            <a:endParaRPr lang="fi-FI" dirty="0"/>
          </a:p>
          <a:p>
            <a:pPr marL="0" indent="0">
              <a:buNone/>
            </a:pPr>
            <a:br>
              <a:rPr lang="fi-FI" dirty="0"/>
            </a:br>
            <a:endParaRPr lang="fi-FI" dirty="0"/>
          </a:p>
        </p:txBody>
      </p:sp>
      <p:sp>
        <p:nvSpPr>
          <p:cNvPr id="4" name="Dian numeron paikkamerkki 3">
            <a:extLst>
              <a:ext uri="{FF2B5EF4-FFF2-40B4-BE49-F238E27FC236}">
                <a16:creationId xmlns:a16="http://schemas.microsoft.com/office/drawing/2014/main" id="{1F744B6E-8BC7-5148-8FC2-1F21B2272F63}"/>
              </a:ext>
            </a:extLst>
          </p:cNvPr>
          <p:cNvSpPr>
            <a:spLocks noGrp="1"/>
          </p:cNvSpPr>
          <p:nvPr>
            <p:ph type="sldNum" sz="quarter" idx="12"/>
          </p:nvPr>
        </p:nvSpPr>
        <p:spPr/>
        <p:txBody>
          <a:bodyPr/>
          <a:lstStyle/>
          <a:p>
            <a:pPr>
              <a:defRPr/>
            </a:pPr>
            <a:fld id="{05B8D4AF-0665-7B44-B9A5-492E7E49DE6C}" type="slidenum">
              <a:rPr lang="en-US" smtClean="0"/>
              <a:pPr>
                <a:defRPr/>
              </a:pPr>
              <a:t>10</a:t>
            </a:fld>
            <a:endParaRPr lang="en-US" dirty="0"/>
          </a:p>
        </p:txBody>
      </p:sp>
    </p:spTree>
    <p:extLst>
      <p:ext uri="{BB962C8B-B14F-4D97-AF65-F5344CB8AC3E}">
        <p14:creationId xmlns:p14="http://schemas.microsoft.com/office/powerpoint/2010/main" val="12602526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D54099A-3143-9E47-8668-232ED64D5CA0}"/>
              </a:ext>
            </a:extLst>
          </p:cNvPr>
          <p:cNvSpPr>
            <a:spLocks noGrp="1"/>
          </p:cNvSpPr>
          <p:nvPr>
            <p:ph type="title"/>
          </p:nvPr>
        </p:nvSpPr>
        <p:spPr/>
        <p:txBody>
          <a:bodyPr/>
          <a:lstStyle/>
          <a:p>
            <a:r>
              <a:rPr lang="fi-FI" dirty="0"/>
              <a:t>FAIR ei tarkoita kaiken tiedon avaamista</a:t>
            </a:r>
          </a:p>
        </p:txBody>
      </p:sp>
      <p:sp>
        <p:nvSpPr>
          <p:cNvPr id="4" name="Dian numeron paikkamerkki 3">
            <a:extLst>
              <a:ext uri="{FF2B5EF4-FFF2-40B4-BE49-F238E27FC236}">
                <a16:creationId xmlns:a16="http://schemas.microsoft.com/office/drawing/2014/main" id="{D9E2B39A-5D4D-2F4F-B1D6-A39E089EA294}"/>
              </a:ext>
            </a:extLst>
          </p:cNvPr>
          <p:cNvSpPr>
            <a:spLocks noGrp="1"/>
          </p:cNvSpPr>
          <p:nvPr>
            <p:ph type="sldNum" sz="quarter" idx="12"/>
          </p:nvPr>
        </p:nvSpPr>
        <p:spPr/>
        <p:txBody>
          <a:bodyPr/>
          <a:lstStyle/>
          <a:p>
            <a:pPr>
              <a:defRPr/>
            </a:pPr>
            <a:fld id="{05B8D4AF-0665-7B44-B9A5-492E7E49DE6C}" type="slidenum">
              <a:rPr lang="en-US" smtClean="0"/>
              <a:pPr>
                <a:defRPr/>
              </a:pPr>
              <a:t>11</a:t>
            </a:fld>
            <a:endParaRPr lang="en-US" dirty="0"/>
          </a:p>
        </p:txBody>
      </p:sp>
      <p:sp>
        <p:nvSpPr>
          <p:cNvPr id="5" name="Ellipsi 4">
            <a:extLst>
              <a:ext uri="{FF2B5EF4-FFF2-40B4-BE49-F238E27FC236}">
                <a16:creationId xmlns:a16="http://schemas.microsoft.com/office/drawing/2014/main" id="{ED0D3F25-984B-1A42-9E72-A409758FECEA}"/>
              </a:ext>
            </a:extLst>
          </p:cNvPr>
          <p:cNvSpPr/>
          <p:nvPr/>
        </p:nvSpPr>
        <p:spPr>
          <a:xfrm>
            <a:off x="2183965" y="1917468"/>
            <a:ext cx="1498571" cy="1449186"/>
          </a:xfrm>
          <a:prstGeom prst="ellipse">
            <a:avLst/>
          </a:prstGeom>
          <a:noFill/>
          <a:ln>
            <a:solidFill>
              <a:schemeClr val="accent4"/>
            </a:solidFill>
            <a:prstDash val="sysDash"/>
          </a:ln>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dirty="0"/>
          </a:p>
        </p:txBody>
      </p:sp>
      <p:sp>
        <p:nvSpPr>
          <p:cNvPr id="7" name="Ellipsi 6">
            <a:extLst>
              <a:ext uri="{FF2B5EF4-FFF2-40B4-BE49-F238E27FC236}">
                <a16:creationId xmlns:a16="http://schemas.microsoft.com/office/drawing/2014/main" id="{7DDD57DA-776C-B14B-ADFD-3B37FF8D16CA}"/>
              </a:ext>
            </a:extLst>
          </p:cNvPr>
          <p:cNvSpPr/>
          <p:nvPr/>
        </p:nvSpPr>
        <p:spPr>
          <a:xfrm>
            <a:off x="651894" y="1917466"/>
            <a:ext cx="1498571" cy="1449187"/>
          </a:xfrm>
          <a:prstGeom prst="ellipse">
            <a:avLst/>
          </a:prstGeom>
          <a:noFill/>
          <a:ln>
            <a:solidFill>
              <a:schemeClr val="accent4"/>
            </a:solidFill>
            <a:prstDash val="sysDash"/>
          </a:ln>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dirty="0"/>
          </a:p>
        </p:txBody>
      </p:sp>
      <p:sp>
        <p:nvSpPr>
          <p:cNvPr id="9" name="Tekstiruutu 8">
            <a:extLst>
              <a:ext uri="{FF2B5EF4-FFF2-40B4-BE49-F238E27FC236}">
                <a16:creationId xmlns:a16="http://schemas.microsoft.com/office/drawing/2014/main" id="{985F882D-7001-B74C-8909-9FDC05FF180C}"/>
              </a:ext>
            </a:extLst>
          </p:cNvPr>
          <p:cNvSpPr txBox="1"/>
          <p:nvPr/>
        </p:nvSpPr>
        <p:spPr>
          <a:xfrm>
            <a:off x="681645" y="2291378"/>
            <a:ext cx="1486304" cy="491581"/>
          </a:xfrm>
          <a:prstGeom prst="rect">
            <a:avLst/>
          </a:prstGeom>
          <a:noFill/>
        </p:spPr>
        <p:txBody>
          <a:bodyPr wrap="none" rtlCol="0">
            <a:spAutoFit/>
          </a:bodyPr>
          <a:lstStyle/>
          <a:p>
            <a:r>
              <a:rPr lang="fi-FI" dirty="0"/>
              <a:t>Hallinnolliset</a:t>
            </a:r>
          </a:p>
        </p:txBody>
      </p:sp>
      <p:sp>
        <p:nvSpPr>
          <p:cNvPr id="10" name="Tekstiruutu 9">
            <a:extLst>
              <a:ext uri="{FF2B5EF4-FFF2-40B4-BE49-F238E27FC236}">
                <a16:creationId xmlns:a16="http://schemas.microsoft.com/office/drawing/2014/main" id="{DE29E42E-B1A2-7D45-89A6-3DF6D247486D}"/>
              </a:ext>
            </a:extLst>
          </p:cNvPr>
          <p:cNvSpPr txBox="1"/>
          <p:nvPr/>
        </p:nvSpPr>
        <p:spPr>
          <a:xfrm>
            <a:off x="2327562" y="2310939"/>
            <a:ext cx="1197764" cy="369332"/>
          </a:xfrm>
          <a:prstGeom prst="rect">
            <a:avLst/>
          </a:prstGeom>
          <a:noFill/>
        </p:spPr>
        <p:txBody>
          <a:bodyPr wrap="square" rtlCol="0">
            <a:spAutoFit/>
          </a:bodyPr>
          <a:lstStyle/>
          <a:p>
            <a:r>
              <a:rPr lang="fi-FI" dirty="0"/>
              <a:t>Kuvailevat</a:t>
            </a:r>
          </a:p>
        </p:txBody>
      </p:sp>
      <p:sp>
        <p:nvSpPr>
          <p:cNvPr id="11" name="Ellipsi 10">
            <a:extLst>
              <a:ext uri="{FF2B5EF4-FFF2-40B4-BE49-F238E27FC236}">
                <a16:creationId xmlns:a16="http://schemas.microsoft.com/office/drawing/2014/main" id="{67E8274C-1978-9542-A14E-B8327A6969AA}"/>
              </a:ext>
            </a:extLst>
          </p:cNvPr>
          <p:cNvSpPr/>
          <p:nvPr/>
        </p:nvSpPr>
        <p:spPr>
          <a:xfrm>
            <a:off x="1359316" y="2636984"/>
            <a:ext cx="1606266" cy="1449187"/>
          </a:xfrm>
          <a:prstGeom prst="ellipse">
            <a:avLst/>
          </a:prstGeom>
          <a:noFill/>
          <a:ln>
            <a:solidFill>
              <a:schemeClr val="accent4"/>
            </a:solidFill>
            <a:prstDash val="sysDash"/>
          </a:ln>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dirty="0"/>
          </a:p>
        </p:txBody>
      </p:sp>
      <p:sp>
        <p:nvSpPr>
          <p:cNvPr id="12" name="Tekstiruutu 11">
            <a:extLst>
              <a:ext uri="{FF2B5EF4-FFF2-40B4-BE49-F238E27FC236}">
                <a16:creationId xmlns:a16="http://schemas.microsoft.com/office/drawing/2014/main" id="{726C3CB7-3671-9740-A049-96CD9DBA75B9}"/>
              </a:ext>
            </a:extLst>
          </p:cNvPr>
          <p:cNvSpPr txBox="1"/>
          <p:nvPr/>
        </p:nvSpPr>
        <p:spPr>
          <a:xfrm>
            <a:off x="1363289" y="3358341"/>
            <a:ext cx="1564852" cy="369332"/>
          </a:xfrm>
          <a:prstGeom prst="rect">
            <a:avLst/>
          </a:prstGeom>
          <a:noFill/>
        </p:spPr>
        <p:txBody>
          <a:bodyPr wrap="none" rtlCol="0">
            <a:spAutoFit/>
          </a:bodyPr>
          <a:lstStyle/>
          <a:p>
            <a:r>
              <a:rPr lang="fi-FI" dirty="0"/>
              <a:t>Rakenteelliset</a:t>
            </a:r>
          </a:p>
        </p:txBody>
      </p:sp>
      <p:cxnSp>
        <p:nvCxnSpPr>
          <p:cNvPr id="14" name="Suora yhdysviiva 13">
            <a:extLst>
              <a:ext uri="{FF2B5EF4-FFF2-40B4-BE49-F238E27FC236}">
                <a16:creationId xmlns:a16="http://schemas.microsoft.com/office/drawing/2014/main" id="{F5EBB646-1D87-2344-A1EB-DF15409850B7}"/>
              </a:ext>
            </a:extLst>
          </p:cNvPr>
          <p:cNvCxnSpPr>
            <a:cxnSpLocks/>
          </p:cNvCxnSpPr>
          <p:nvPr/>
        </p:nvCxnSpPr>
        <p:spPr>
          <a:xfrm>
            <a:off x="4272742" y="1679171"/>
            <a:ext cx="0" cy="2635134"/>
          </a:xfrm>
          <a:prstGeom prst="line">
            <a:avLst/>
          </a:prstGeom>
          <a:ln w="381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6" name="Tekstiruutu 15">
            <a:extLst>
              <a:ext uri="{FF2B5EF4-FFF2-40B4-BE49-F238E27FC236}">
                <a16:creationId xmlns:a16="http://schemas.microsoft.com/office/drawing/2014/main" id="{0DD21111-2AED-8D44-906B-634BD8C05B61}"/>
              </a:ext>
            </a:extLst>
          </p:cNvPr>
          <p:cNvSpPr txBox="1"/>
          <p:nvPr/>
        </p:nvSpPr>
        <p:spPr>
          <a:xfrm>
            <a:off x="981266" y="1041949"/>
            <a:ext cx="2327199" cy="646331"/>
          </a:xfrm>
          <a:prstGeom prst="rect">
            <a:avLst/>
          </a:prstGeom>
          <a:noFill/>
        </p:spPr>
        <p:txBody>
          <a:bodyPr wrap="square" rtlCol="0">
            <a:spAutoFit/>
          </a:bodyPr>
          <a:lstStyle/>
          <a:p>
            <a:r>
              <a:rPr lang="fi-FI" dirty="0"/>
              <a:t>Metatiedot ovat julkisia</a:t>
            </a:r>
          </a:p>
        </p:txBody>
      </p:sp>
      <p:sp>
        <p:nvSpPr>
          <p:cNvPr id="17" name="Tekstiruutu 16">
            <a:extLst>
              <a:ext uri="{FF2B5EF4-FFF2-40B4-BE49-F238E27FC236}">
                <a16:creationId xmlns:a16="http://schemas.microsoft.com/office/drawing/2014/main" id="{4D882FAF-9BFA-DC44-8367-1E01CB415CDB}"/>
              </a:ext>
            </a:extLst>
          </p:cNvPr>
          <p:cNvSpPr txBox="1"/>
          <p:nvPr/>
        </p:nvSpPr>
        <p:spPr>
          <a:xfrm>
            <a:off x="4663441" y="895281"/>
            <a:ext cx="4039984" cy="1477328"/>
          </a:xfrm>
          <a:prstGeom prst="rect">
            <a:avLst/>
          </a:prstGeom>
          <a:noFill/>
        </p:spPr>
        <p:txBody>
          <a:bodyPr wrap="square" rtlCol="0">
            <a:spAutoFit/>
          </a:bodyPr>
          <a:lstStyle/>
          <a:p>
            <a:r>
              <a:rPr lang="fi-FI" dirty="0"/>
              <a:t>Data voi olla julkista, rajoitetusti saatavilla tai kokonaan salattua. </a:t>
            </a:r>
          </a:p>
          <a:p>
            <a:r>
              <a:rPr lang="fi-FI" dirty="0"/>
              <a:t>Käyttöehdot on kuvattu hallinnollisissa metatiedoissa ja koneluettavassa lisenssissä. </a:t>
            </a:r>
          </a:p>
        </p:txBody>
      </p:sp>
      <p:sp>
        <p:nvSpPr>
          <p:cNvPr id="18" name="Pyöristetty suorakulmio 17">
            <a:extLst>
              <a:ext uri="{FF2B5EF4-FFF2-40B4-BE49-F238E27FC236}">
                <a16:creationId xmlns:a16="http://schemas.microsoft.com/office/drawing/2014/main" id="{4432AB2C-89D5-A746-B923-FF5CF75C5982}"/>
              </a:ext>
            </a:extLst>
          </p:cNvPr>
          <p:cNvSpPr/>
          <p:nvPr/>
        </p:nvSpPr>
        <p:spPr>
          <a:xfrm>
            <a:off x="5453149" y="2460567"/>
            <a:ext cx="1878676" cy="1695797"/>
          </a:xfrm>
          <a:prstGeom prst="roundRect">
            <a:avLst/>
          </a:prstGeom>
          <a:solidFill>
            <a:schemeClr val="tx1">
              <a:lumMod val="20000"/>
              <a:lumOff val="80000"/>
            </a:schemeClr>
          </a:solidFill>
          <a:ln>
            <a:solidFill>
              <a:schemeClr val="accent4"/>
            </a:solidFill>
            <a:prstDash val="sysDash"/>
          </a:ln>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dirty="0"/>
          </a:p>
        </p:txBody>
      </p:sp>
      <p:sp>
        <p:nvSpPr>
          <p:cNvPr id="19" name="Tekstiruutu 18">
            <a:extLst>
              <a:ext uri="{FF2B5EF4-FFF2-40B4-BE49-F238E27FC236}">
                <a16:creationId xmlns:a16="http://schemas.microsoft.com/office/drawing/2014/main" id="{BF01D94E-D3EF-5F4C-B581-F64E8162321C}"/>
              </a:ext>
            </a:extLst>
          </p:cNvPr>
          <p:cNvSpPr txBox="1"/>
          <p:nvPr/>
        </p:nvSpPr>
        <p:spPr>
          <a:xfrm>
            <a:off x="6051665" y="3025833"/>
            <a:ext cx="644728" cy="369332"/>
          </a:xfrm>
          <a:prstGeom prst="rect">
            <a:avLst/>
          </a:prstGeom>
          <a:noFill/>
        </p:spPr>
        <p:txBody>
          <a:bodyPr wrap="none" rtlCol="0">
            <a:spAutoFit/>
          </a:bodyPr>
          <a:lstStyle/>
          <a:p>
            <a:r>
              <a:rPr lang="fi-FI" dirty="0"/>
              <a:t>Data</a:t>
            </a:r>
          </a:p>
        </p:txBody>
      </p:sp>
      <p:sp>
        <p:nvSpPr>
          <p:cNvPr id="20" name="Nuoli oikealle 19">
            <a:extLst>
              <a:ext uri="{FF2B5EF4-FFF2-40B4-BE49-F238E27FC236}">
                <a16:creationId xmlns:a16="http://schemas.microsoft.com/office/drawing/2014/main" id="{16944735-92B3-784C-ACD7-18EAB3303D6F}"/>
              </a:ext>
            </a:extLst>
          </p:cNvPr>
          <p:cNvSpPr/>
          <p:nvPr/>
        </p:nvSpPr>
        <p:spPr>
          <a:xfrm>
            <a:off x="651892" y="4414058"/>
            <a:ext cx="8117203" cy="448887"/>
          </a:xfrm>
          <a:prstGeom prst="rightArrow">
            <a:avLst>
              <a:gd name="adj1" fmla="val 58148"/>
              <a:gd name="adj2" fmla="val 90741"/>
            </a:avLst>
          </a:prstGeom>
          <a:gradFill>
            <a:gsLst>
              <a:gs pos="70000">
                <a:schemeClr val="accent1">
                  <a:lumMod val="5000"/>
                  <a:lumOff val="95000"/>
                </a:schemeClr>
              </a:gs>
              <a:gs pos="86000">
                <a:schemeClr val="accent1">
                  <a:lumMod val="45000"/>
                  <a:lumOff val="55000"/>
                </a:schemeClr>
              </a:gs>
              <a:gs pos="94000">
                <a:schemeClr val="accent1">
                  <a:lumMod val="45000"/>
                  <a:lumOff val="55000"/>
                </a:schemeClr>
              </a:gs>
              <a:gs pos="100000">
                <a:schemeClr val="accent1">
                  <a:lumMod val="30000"/>
                  <a:lumOff val="70000"/>
                </a:schemeClr>
              </a:gs>
            </a:gsLst>
            <a:lin ang="2160000" scaled="0"/>
          </a:gradFill>
          <a:ln>
            <a:noFill/>
            <a:prstDash val="solid"/>
          </a:ln>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fi-FI" dirty="0">
                <a:solidFill>
                  <a:schemeClr val="tx1"/>
                </a:solidFill>
              </a:rPr>
              <a:t>Julkinen	tieto				Avoin lisenssi / käyttöehdot / rajoitukset </a:t>
            </a:r>
          </a:p>
        </p:txBody>
      </p:sp>
    </p:spTree>
    <p:extLst>
      <p:ext uri="{BB962C8B-B14F-4D97-AF65-F5344CB8AC3E}">
        <p14:creationId xmlns:p14="http://schemas.microsoft.com/office/powerpoint/2010/main" val="10321027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an numeron paikkamerkki 3">
            <a:extLst>
              <a:ext uri="{FF2B5EF4-FFF2-40B4-BE49-F238E27FC236}">
                <a16:creationId xmlns:a16="http://schemas.microsoft.com/office/drawing/2014/main" id="{6B4AF78B-7D0C-A54A-9C1C-005625202AF2}"/>
              </a:ext>
            </a:extLst>
          </p:cNvPr>
          <p:cNvSpPr>
            <a:spLocks noGrp="1"/>
          </p:cNvSpPr>
          <p:nvPr>
            <p:ph type="sldNum" sz="quarter" idx="12"/>
          </p:nvPr>
        </p:nvSpPr>
        <p:spPr/>
        <p:txBody>
          <a:bodyPr/>
          <a:lstStyle/>
          <a:p>
            <a:pPr>
              <a:defRPr/>
            </a:pPr>
            <a:fld id="{05B8D4AF-0665-7B44-B9A5-492E7E49DE6C}" type="slidenum">
              <a:rPr lang="en-US" smtClean="0"/>
              <a:pPr>
                <a:defRPr/>
              </a:pPr>
              <a:t>12</a:t>
            </a:fld>
            <a:endParaRPr lang="en-US" dirty="0"/>
          </a:p>
        </p:txBody>
      </p:sp>
      <p:sp>
        <p:nvSpPr>
          <p:cNvPr id="5" name="Can 4">
            <a:extLst>
              <a:ext uri="{FF2B5EF4-FFF2-40B4-BE49-F238E27FC236}">
                <a16:creationId xmlns:a16="http://schemas.microsoft.com/office/drawing/2014/main" id="{DD0F22D8-2D03-324F-981C-1472B68A68CB}"/>
              </a:ext>
            </a:extLst>
          </p:cNvPr>
          <p:cNvSpPr/>
          <p:nvPr/>
        </p:nvSpPr>
        <p:spPr>
          <a:xfrm>
            <a:off x="1054100" y="1220816"/>
            <a:ext cx="1727200" cy="1625600"/>
          </a:xfrm>
          <a:prstGeom prst="can">
            <a:avLst/>
          </a:prstGeom>
          <a:solidFill>
            <a:srgbClr val="FFC000"/>
          </a:solidFill>
          <a:ln>
            <a:noFill/>
            <a:prstDash val="solid"/>
          </a:ln>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6" name="TextBox 5">
            <a:extLst>
              <a:ext uri="{FF2B5EF4-FFF2-40B4-BE49-F238E27FC236}">
                <a16:creationId xmlns:a16="http://schemas.microsoft.com/office/drawing/2014/main" id="{DB6BC1D2-DA7D-4647-9D49-620567B623B9}"/>
              </a:ext>
            </a:extLst>
          </p:cNvPr>
          <p:cNvSpPr txBox="1"/>
          <p:nvPr/>
        </p:nvSpPr>
        <p:spPr>
          <a:xfrm>
            <a:off x="1113742" y="1626063"/>
            <a:ext cx="1593850" cy="1015663"/>
          </a:xfrm>
          <a:prstGeom prst="rect">
            <a:avLst/>
          </a:prstGeom>
          <a:noFill/>
        </p:spPr>
        <p:txBody>
          <a:bodyPr wrap="square" rtlCol="0">
            <a:spAutoFit/>
          </a:bodyPr>
          <a:lstStyle/>
          <a:p>
            <a:pPr algn="ctr"/>
            <a:r>
              <a:rPr lang="en-US" dirty="0">
                <a:solidFill>
                  <a:schemeClr val="accent6">
                    <a:lumMod val="50000"/>
                  </a:schemeClr>
                </a:solidFill>
              </a:rPr>
              <a:t>RAAKADATA</a:t>
            </a:r>
          </a:p>
          <a:p>
            <a:pPr algn="ctr"/>
            <a:r>
              <a:rPr lang="en-US" sz="1400" dirty="0" err="1">
                <a:solidFill>
                  <a:schemeClr val="accent6">
                    <a:lumMod val="50000"/>
                  </a:schemeClr>
                </a:solidFill>
              </a:rPr>
              <a:t>Suodattamatonta</a:t>
            </a:r>
            <a:r>
              <a:rPr lang="en-US" sz="1400" dirty="0">
                <a:solidFill>
                  <a:schemeClr val="accent6">
                    <a:lumMod val="50000"/>
                  </a:schemeClr>
                </a:solidFill>
              </a:rPr>
              <a:t>, </a:t>
            </a:r>
            <a:r>
              <a:rPr lang="en-US" sz="1400" dirty="0" err="1">
                <a:solidFill>
                  <a:schemeClr val="accent6">
                    <a:lumMod val="50000"/>
                  </a:schemeClr>
                </a:solidFill>
              </a:rPr>
              <a:t>jatkuvasti</a:t>
            </a:r>
            <a:r>
              <a:rPr lang="en-US" sz="1400" dirty="0">
                <a:solidFill>
                  <a:schemeClr val="accent6">
                    <a:lumMod val="50000"/>
                  </a:schemeClr>
                </a:solidFill>
              </a:rPr>
              <a:t> </a:t>
            </a:r>
            <a:r>
              <a:rPr lang="en-US" sz="1400" dirty="0" err="1">
                <a:solidFill>
                  <a:schemeClr val="accent6">
                    <a:lumMod val="50000"/>
                  </a:schemeClr>
                </a:solidFill>
              </a:rPr>
              <a:t>päivittyvää</a:t>
            </a:r>
            <a:endParaRPr lang="en-US" sz="1400" dirty="0">
              <a:solidFill>
                <a:schemeClr val="accent6">
                  <a:lumMod val="50000"/>
                </a:schemeClr>
              </a:solidFill>
            </a:endParaRPr>
          </a:p>
        </p:txBody>
      </p:sp>
      <p:sp>
        <p:nvSpPr>
          <p:cNvPr id="7" name="Can 6">
            <a:extLst>
              <a:ext uri="{FF2B5EF4-FFF2-40B4-BE49-F238E27FC236}">
                <a16:creationId xmlns:a16="http://schemas.microsoft.com/office/drawing/2014/main" id="{FFAB9F3D-F770-C64B-9F12-2550700290C6}"/>
              </a:ext>
            </a:extLst>
          </p:cNvPr>
          <p:cNvSpPr/>
          <p:nvPr/>
        </p:nvSpPr>
        <p:spPr>
          <a:xfrm>
            <a:off x="5911850" y="1187566"/>
            <a:ext cx="1727200" cy="1625600"/>
          </a:xfrm>
          <a:prstGeom prst="can">
            <a:avLst/>
          </a:prstGeom>
          <a:solidFill>
            <a:srgbClr val="92D050"/>
          </a:solidFill>
          <a:ln>
            <a:noFill/>
            <a:prstDash val="solid"/>
          </a:ln>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8" name="TextBox 7">
            <a:extLst>
              <a:ext uri="{FF2B5EF4-FFF2-40B4-BE49-F238E27FC236}">
                <a16:creationId xmlns:a16="http://schemas.microsoft.com/office/drawing/2014/main" id="{52258AA2-71DC-4242-ABA8-B7F153E555A1}"/>
              </a:ext>
            </a:extLst>
          </p:cNvPr>
          <p:cNvSpPr txBox="1"/>
          <p:nvPr/>
        </p:nvSpPr>
        <p:spPr>
          <a:xfrm>
            <a:off x="5980442" y="1675963"/>
            <a:ext cx="1593850" cy="738664"/>
          </a:xfrm>
          <a:prstGeom prst="rect">
            <a:avLst/>
          </a:prstGeom>
          <a:noFill/>
        </p:spPr>
        <p:txBody>
          <a:bodyPr wrap="square" rtlCol="0">
            <a:spAutoFit/>
          </a:bodyPr>
          <a:lstStyle/>
          <a:p>
            <a:pPr algn="ctr"/>
            <a:r>
              <a:rPr lang="en-US" sz="1400" dirty="0"/>
              <a:t>TYÖDATA</a:t>
            </a:r>
          </a:p>
          <a:p>
            <a:pPr algn="ctr"/>
            <a:r>
              <a:rPr lang="en-US" sz="1400" dirty="0" err="1"/>
              <a:t>Versioitu</a:t>
            </a:r>
            <a:r>
              <a:rPr lang="en-US" sz="1400" dirty="0"/>
              <a:t>, </a:t>
            </a:r>
            <a:r>
              <a:rPr lang="en-US" sz="1400" dirty="0" err="1"/>
              <a:t>mahdollista</a:t>
            </a:r>
            <a:r>
              <a:rPr lang="en-US" sz="1400" dirty="0"/>
              <a:t> </a:t>
            </a:r>
            <a:r>
              <a:rPr lang="en-US" sz="1400" dirty="0" err="1"/>
              <a:t>viitata</a:t>
            </a:r>
            <a:endParaRPr lang="en-US" sz="1400" dirty="0"/>
          </a:p>
        </p:txBody>
      </p:sp>
      <p:sp>
        <p:nvSpPr>
          <p:cNvPr id="9" name="Can 8">
            <a:extLst>
              <a:ext uri="{FF2B5EF4-FFF2-40B4-BE49-F238E27FC236}">
                <a16:creationId xmlns:a16="http://schemas.microsoft.com/office/drawing/2014/main" id="{0FDC61E2-C48F-DA4A-9E02-0F16F52ADE2E}"/>
              </a:ext>
            </a:extLst>
          </p:cNvPr>
          <p:cNvSpPr/>
          <p:nvPr/>
        </p:nvSpPr>
        <p:spPr>
          <a:xfrm>
            <a:off x="3505200" y="3070054"/>
            <a:ext cx="1727200" cy="1625600"/>
          </a:xfrm>
          <a:prstGeom prst="can">
            <a:avLst/>
          </a:prstGeom>
          <a:solidFill>
            <a:srgbClr val="00B0F0"/>
          </a:solidFill>
          <a:ln>
            <a:noFill/>
            <a:prstDash val="solid"/>
          </a:ln>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tx1"/>
              </a:solidFill>
            </a:endParaRPr>
          </a:p>
        </p:txBody>
      </p:sp>
      <p:sp>
        <p:nvSpPr>
          <p:cNvPr id="10" name="TextBox 9">
            <a:extLst>
              <a:ext uri="{FF2B5EF4-FFF2-40B4-BE49-F238E27FC236}">
                <a16:creationId xmlns:a16="http://schemas.microsoft.com/office/drawing/2014/main" id="{BBEFA23D-4951-3942-806A-9DFCA91B81BB}"/>
              </a:ext>
            </a:extLst>
          </p:cNvPr>
          <p:cNvSpPr txBox="1"/>
          <p:nvPr/>
        </p:nvSpPr>
        <p:spPr>
          <a:xfrm>
            <a:off x="3571875" y="3678793"/>
            <a:ext cx="1593850" cy="523220"/>
          </a:xfrm>
          <a:prstGeom prst="rect">
            <a:avLst/>
          </a:prstGeom>
          <a:noFill/>
        </p:spPr>
        <p:txBody>
          <a:bodyPr wrap="square" rtlCol="0">
            <a:spAutoFit/>
          </a:bodyPr>
          <a:lstStyle/>
          <a:p>
            <a:pPr algn="ctr"/>
            <a:r>
              <a:rPr lang="en-US" sz="1400" dirty="0"/>
              <a:t>DATATUOTOS</a:t>
            </a:r>
          </a:p>
          <a:p>
            <a:pPr algn="ctr"/>
            <a:r>
              <a:rPr lang="en-US" sz="1400" dirty="0" err="1"/>
              <a:t>Muuttumaton</a:t>
            </a:r>
            <a:endParaRPr lang="en-US" sz="1400" dirty="0"/>
          </a:p>
        </p:txBody>
      </p:sp>
      <p:sp>
        <p:nvSpPr>
          <p:cNvPr id="11" name="Right Arrow 10">
            <a:extLst>
              <a:ext uri="{FF2B5EF4-FFF2-40B4-BE49-F238E27FC236}">
                <a16:creationId xmlns:a16="http://schemas.microsoft.com/office/drawing/2014/main" id="{1A7798EE-7D53-5A45-9AE9-F7BE4058316C}"/>
              </a:ext>
            </a:extLst>
          </p:cNvPr>
          <p:cNvSpPr/>
          <p:nvPr/>
        </p:nvSpPr>
        <p:spPr>
          <a:xfrm>
            <a:off x="3117850" y="1155776"/>
            <a:ext cx="2628900" cy="1155700"/>
          </a:xfrm>
          <a:prstGeom prst="rightArrow">
            <a:avLst/>
          </a:prstGeom>
          <a:solidFill>
            <a:schemeClr val="accent3">
              <a:lumMod val="20000"/>
              <a:lumOff val="80000"/>
            </a:schemeClr>
          </a:solidFill>
          <a:ln>
            <a:noFill/>
            <a:prstDash val="sysDash"/>
          </a:ln>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2" name="TextBox 11">
            <a:extLst>
              <a:ext uri="{FF2B5EF4-FFF2-40B4-BE49-F238E27FC236}">
                <a16:creationId xmlns:a16="http://schemas.microsoft.com/office/drawing/2014/main" id="{46FDD9CE-40AE-6848-BC1C-BB93D471425C}"/>
              </a:ext>
            </a:extLst>
          </p:cNvPr>
          <p:cNvSpPr txBox="1"/>
          <p:nvPr/>
        </p:nvSpPr>
        <p:spPr>
          <a:xfrm>
            <a:off x="3657604" y="1459830"/>
            <a:ext cx="1837108" cy="523220"/>
          </a:xfrm>
          <a:prstGeom prst="rect">
            <a:avLst/>
          </a:prstGeom>
          <a:noFill/>
        </p:spPr>
        <p:txBody>
          <a:bodyPr wrap="square" rtlCol="0">
            <a:spAutoFit/>
          </a:bodyPr>
          <a:lstStyle/>
          <a:p>
            <a:r>
              <a:rPr lang="en-US" sz="1400" dirty="0" err="1"/>
              <a:t>Dokumentaatio</a:t>
            </a:r>
            <a:r>
              <a:rPr lang="en-US" sz="1400" dirty="0"/>
              <a:t>, </a:t>
            </a:r>
            <a:r>
              <a:rPr lang="en-US" sz="1400" dirty="0" err="1"/>
              <a:t>laadunvarmistus</a:t>
            </a:r>
            <a:endParaRPr lang="en-US" sz="1400" dirty="0"/>
          </a:p>
        </p:txBody>
      </p:sp>
      <p:sp>
        <p:nvSpPr>
          <p:cNvPr id="13" name="Down Arrow 12">
            <a:extLst>
              <a:ext uri="{FF2B5EF4-FFF2-40B4-BE49-F238E27FC236}">
                <a16:creationId xmlns:a16="http://schemas.microsoft.com/office/drawing/2014/main" id="{347E2797-E744-FC4E-B372-5BB23856DB09}"/>
              </a:ext>
            </a:extLst>
          </p:cNvPr>
          <p:cNvSpPr/>
          <p:nvPr/>
        </p:nvSpPr>
        <p:spPr>
          <a:xfrm>
            <a:off x="3902075" y="2011683"/>
            <a:ext cx="889000" cy="1022350"/>
          </a:xfrm>
          <a:prstGeom prst="downArrow">
            <a:avLst/>
          </a:prstGeom>
          <a:solidFill>
            <a:schemeClr val="accent3">
              <a:lumMod val="20000"/>
              <a:lumOff val="80000"/>
            </a:schemeClr>
          </a:solidFill>
          <a:ln>
            <a:noFill/>
            <a:prstDash val="sysDash"/>
          </a:ln>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4" name="TextBox 13">
            <a:extLst>
              <a:ext uri="{FF2B5EF4-FFF2-40B4-BE49-F238E27FC236}">
                <a16:creationId xmlns:a16="http://schemas.microsoft.com/office/drawing/2014/main" id="{E19EEE28-3226-8A4B-A690-6543910E4564}"/>
              </a:ext>
            </a:extLst>
          </p:cNvPr>
          <p:cNvSpPr txBox="1"/>
          <p:nvPr/>
        </p:nvSpPr>
        <p:spPr>
          <a:xfrm rot="5400000">
            <a:off x="3886641" y="2174876"/>
            <a:ext cx="919867" cy="523220"/>
          </a:xfrm>
          <a:prstGeom prst="rect">
            <a:avLst/>
          </a:prstGeom>
          <a:noFill/>
        </p:spPr>
        <p:txBody>
          <a:bodyPr wrap="none" rtlCol="0">
            <a:spAutoFit/>
          </a:bodyPr>
          <a:lstStyle/>
          <a:p>
            <a:r>
              <a:rPr lang="en-US" sz="1400" dirty="0" err="1"/>
              <a:t>Tutkimus</a:t>
            </a:r>
            <a:r>
              <a:rPr lang="en-US" sz="1400" dirty="0"/>
              <a:t>-</a:t>
            </a:r>
          </a:p>
          <a:p>
            <a:r>
              <a:rPr lang="en-US" sz="1400" dirty="0" err="1"/>
              <a:t>kysymys</a:t>
            </a:r>
            <a:endParaRPr lang="en-US" sz="1400" dirty="0"/>
          </a:p>
        </p:txBody>
      </p:sp>
      <p:sp>
        <p:nvSpPr>
          <p:cNvPr id="15" name="TextBox 15">
            <a:extLst>
              <a:ext uri="{FF2B5EF4-FFF2-40B4-BE49-F238E27FC236}">
                <a16:creationId xmlns:a16="http://schemas.microsoft.com/office/drawing/2014/main" id="{1BD3C328-8E13-5F4C-B0A6-B2610D0F263D}"/>
              </a:ext>
            </a:extLst>
          </p:cNvPr>
          <p:cNvSpPr txBox="1"/>
          <p:nvPr/>
        </p:nvSpPr>
        <p:spPr>
          <a:xfrm>
            <a:off x="1296785" y="175165"/>
            <a:ext cx="5569528" cy="400110"/>
          </a:xfrm>
          <a:prstGeom prst="rect">
            <a:avLst/>
          </a:prstGeom>
          <a:noFill/>
        </p:spPr>
        <p:txBody>
          <a:bodyPr wrap="square" rtlCol="0">
            <a:spAutoFit/>
          </a:bodyPr>
          <a:lstStyle/>
          <a:p>
            <a:pPr algn="ctr"/>
            <a:r>
              <a:rPr lang="en-US" sz="2000" dirty="0" err="1"/>
              <a:t>Tutkimusdatatyyppejä</a:t>
            </a:r>
            <a:endParaRPr lang="en-US" sz="2000" dirty="0"/>
          </a:p>
        </p:txBody>
      </p:sp>
    </p:spTree>
    <p:extLst>
      <p:ext uri="{BB962C8B-B14F-4D97-AF65-F5344CB8AC3E}">
        <p14:creationId xmlns:p14="http://schemas.microsoft.com/office/powerpoint/2010/main" val="33967020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uorakulmio 13">
            <a:extLst>
              <a:ext uri="{FF2B5EF4-FFF2-40B4-BE49-F238E27FC236}">
                <a16:creationId xmlns:a16="http://schemas.microsoft.com/office/drawing/2014/main" id="{866DD7D9-BD86-214B-8C32-88E2F178083F}"/>
              </a:ext>
            </a:extLst>
          </p:cNvPr>
          <p:cNvSpPr/>
          <p:nvPr/>
        </p:nvSpPr>
        <p:spPr>
          <a:xfrm>
            <a:off x="1179268" y="1510864"/>
            <a:ext cx="3392716" cy="1807575"/>
          </a:xfrm>
          <a:prstGeom prst="rect">
            <a:avLst/>
          </a:prstGeom>
          <a:solidFill>
            <a:srgbClr val="D0DCED"/>
          </a:solidFill>
          <a:ln>
            <a:noFill/>
            <a:prstDash val="sysDash"/>
          </a:ln>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dirty="0"/>
          </a:p>
          <a:p>
            <a:pPr algn="ctr"/>
            <a:endParaRPr lang="fi-FI" dirty="0"/>
          </a:p>
          <a:p>
            <a:pPr algn="ctr"/>
            <a:endParaRPr lang="fi-FI" dirty="0"/>
          </a:p>
          <a:p>
            <a:pPr algn="ctr"/>
            <a:endParaRPr lang="fi-FI" dirty="0"/>
          </a:p>
          <a:p>
            <a:pPr algn="ctr"/>
            <a:endParaRPr lang="fi-FI" dirty="0"/>
          </a:p>
          <a:p>
            <a:pPr algn="ctr"/>
            <a:r>
              <a:rPr lang="fi-FI" dirty="0">
                <a:solidFill>
                  <a:srgbClr val="006778"/>
                </a:solidFill>
              </a:rPr>
              <a:t>    Dokumentoitavat vaiheet</a:t>
            </a:r>
          </a:p>
        </p:txBody>
      </p:sp>
      <p:sp>
        <p:nvSpPr>
          <p:cNvPr id="2" name="Otsikko 1">
            <a:extLst>
              <a:ext uri="{FF2B5EF4-FFF2-40B4-BE49-F238E27FC236}">
                <a16:creationId xmlns:a16="http://schemas.microsoft.com/office/drawing/2014/main" id="{B986B4AF-3676-2B41-ADF5-71B9067C4195}"/>
              </a:ext>
            </a:extLst>
          </p:cNvPr>
          <p:cNvSpPr>
            <a:spLocks noGrp="1"/>
          </p:cNvSpPr>
          <p:nvPr>
            <p:ph type="title"/>
          </p:nvPr>
        </p:nvSpPr>
        <p:spPr/>
        <p:txBody>
          <a:bodyPr/>
          <a:lstStyle/>
          <a:p>
            <a:r>
              <a:rPr lang="fi-FI" b="0" dirty="0"/>
              <a:t>Toistettavuus; miten arkistoitava</a:t>
            </a:r>
            <a:r>
              <a:rPr lang="fi-FI" b="0" dirty="0">
                <a:solidFill>
                  <a:srgbClr val="006B99"/>
                </a:solidFill>
              </a:rPr>
              <a:t> </a:t>
            </a:r>
            <a:r>
              <a:rPr lang="fi-FI" b="0" dirty="0"/>
              <a:t>tai julkaistava </a:t>
            </a:r>
            <a:r>
              <a:rPr lang="fi-FI" b="0" dirty="0">
                <a:solidFill>
                  <a:schemeClr val="tx2">
                    <a:lumMod val="40000"/>
                    <a:lumOff val="60000"/>
                  </a:schemeClr>
                </a:solidFill>
              </a:rPr>
              <a:t>data valitaan</a:t>
            </a:r>
            <a:r>
              <a:rPr lang="fi-FI" b="0" dirty="0"/>
              <a:t>? </a:t>
            </a:r>
            <a:endParaRPr lang="fi-FI" dirty="0"/>
          </a:p>
        </p:txBody>
      </p:sp>
      <p:sp>
        <p:nvSpPr>
          <p:cNvPr id="4" name="Dian numeron paikkamerkki 3">
            <a:extLst>
              <a:ext uri="{FF2B5EF4-FFF2-40B4-BE49-F238E27FC236}">
                <a16:creationId xmlns:a16="http://schemas.microsoft.com/office/drawing/2014/main" id="{0755A8BC-618F-8941-9100-3267BE40C359}"/>
              </a:ext>
            </a:extLst>
          </p:cNvPr>
          <p:cNvSpPr>
            <a:spLocks noGrp="1"/>
          </p:cNvSpPr>
          <p:nvPr>
            <p:ph type="sldNum" sz="quarter" idx="12"/>
          </p:nvPr>
        </p:nvSpPr>
        <p:spPr/>
        <p:txBody>
          <a:bodyPr/>
          <a:lstStyle/>
          <a:p>
            <a:pPr>
              <a:defRPr/>
            </a:pPr>
            <a:fld id="{05B8D4AF-0665-7B44-B9A5-492E7E49DE6C}" type="slidenum">
              <a:rPr lang="en-US" smtClean="0"/>
              <a:pPr>
                <a:defRPr/>
              </a:pPr>
              <a:t>13</a:t>
            </a:fld>
            <a:endParaRPr lang="en-US" dirty="0"/>
          </a:p>
        </p:txBody>
      </p:sp>
      <p:sp>
        <p:nvSpPr>
          <p:cNvPr id="5" name="Suorakulmio 4">
            <a:extLst>
              <a:ext uri="{FF2B5EF4-FFF2-40B4-BE49-F238E27FC236}">
                <a16:creationId xmlns:a16="http://schemas.microsoft.com/office/drawing/2014/main" id="{1CE3E06D-7C83-9841-9E60-7A326EBCB9AA}"/>
              </a:ext>
            </a:extLst>
          </p:cNvPr>
          <p:cNvSpPr/>
          <p:nvPr/>
        </p:nvSpPr>
        <p:spPr>
          <a:xfrm>
            <a:off x="655881" y="4140570"/>
            <a:ext cx="956789" cy="440575"/>
          </a:xfrm>
          <a:prstGeom prst="rect">
            <a:avLst/>
          </a:prstGeom>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fi-FI" sz="1000" b="1" dirty="0"/>
              <a:t>Tutkimus-kysymys</a:t>
            </a:r>
          </a:p>
        </p:txBody>
      </p:sp>
      <p:sp>
        <p:nvSpPr>
          <p:cNvPr id="6" name="Suorakulmio 5">
            <a:extLst>
              <a:ext uri="{FF2B5EF4-FFF2-40B4-BE49-F238E27FC236}">
                <a16:creationId xmlns:a16="http://schemas.microsoft.com/office/drawing/2014/main" id="{AF04FAA5-5262-FE4A-B1C7-0C755C99A443}"/>
              </a:ext>
            </a:extLst>
          </p:cNvPr>
          <p:cNvSpPr/>
          <p:nvPr/>
        </p:nvSpPr>
        <p:spPr>
          <a:xfrm>
            <a:off x="655881" y="3611880"/>
            <a:ext cx="956789" cy="349135"/>
          </a:xfrm>
          <a:prstGeom prst="rect">
            <a:avLst/>
          </a:prstGeom>
          <a:noFill/>
          <a:ln>
            <a:solidFill>
              <a:schemeClr val="accent4"/>
            </a:solidFill>
            <a:prstDash val="sysDash"/>
          </a:ln>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fi-FI" sz="900" b="1" dirty="0">
                <a:solidFill>
                  <a:srgbClr val="006B99"/>
                </a:solidFill>
              </a:rPr>
              <a:t>Menetelmä</a:t>
            </a:r>
          </a:p>
        </p:txBody>
      </p:sp>
      <p:cxnSp>
        <p:nvCxnSpPr>
          <p:cNvPr id="9" name="Suora nuoliyhdysviiva 8">
            <a:extLst>
              <a:ext uri="{FF2B5EF4-FFF2-40B4-BE49-F238E27FC236}">
                <a16:creationId xmlns:a16="http://schemas.microsoft.com/office/drawing/2014/main" id="{FA841BD7-9481-E24A-80B8-C34FEABB5B46}"/>
              </a:ext>
            </a:extLst>
          </p:cNvPr>
          <p:cNvCxnSpPr>
            <a:cxnSpLocks/>
            <a:stCxn id="5" idx="0"/>
            <a:endCxn id="6" idx="2"/>
          </p:cNvCxnSpPr>
          <p:nvPr/>
        </p:nvCxnSpPr>
        <p:spPr>
          <a:xfrm flipV="1">
            <a:off x="1134276" y="3961015"/>
            <a:ext cx="0" cy="179555"/>
          </a:xfrm>
          <a:prstGeom prst="straightConnector1">
            <a:avLst/>
          </a:prstGeom>
          <a:ln w="9525">
            <a:solidFill>
              <a:schemeClr val="accent3"/>
            </a:solidFill>
            <a:tailEnd type="triangle"/>
          </a:ln>
          <a:effectLst/>
        </p:spPr>
        <p:style>
          <a:lnRef idx="2">
            <a:schemeClr val="accent1"/>
          </a:lnRef>
          <a:fillRef idx="0">
            <a:schemeClr val="accent1"/>
          </a:fillRef>
          <a:effectRef idx="1">
            <a:schemeClr val="accent1"/>
          </a:effectRef>
          <a:fontRef idx="minor">
            <a:schemeClr val="tx1"/>
          </a:fontRef>
        </p:style>
      </p:cxnSp>
      <p:sp>
        <p:nvSpPr>
          <p:cNvPr id="10" name="Suorakulmio 9">
            <a:extLst>
              <a:ext uri="{FF2B5EF4-FFF2-40B4-BE49-F238E27FC236}">
                <a16:creationId xmlns:a16="http://schemas.microsoft.com/office/drawing/2014/main" id="{02F20C4D-2776-2644-B54D-22FBF50BF9C2}"/>
              </a:ext>
            </a:extLst>
          </p:cNvPr>
          <p:cNvSpPr/>
          <p:nvPr/>
        </p:nvSpPr>
        <p:spPr>
          <a:xfrm>
            <a:off x="706034" y="3042734"/>
            <a:ext cx="862012" cy="337705"/>
          </a:xfrm>
          <a:prstGeom prst="rect">
            <a:avLst/>
          </a:prstGeom>
          <a:ln w="28575"/>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fi-FI" sz="900" b="1" dirty="0"/>
              <a:t>Tutkimuksen kohde</a:t>
            </a:r>
          </a:p>
        </p:txBody>
      </p:sp>
      <p:cxnSp>
        <p:nvCxnSpPr>
          <p:cNvPr id="12" name="Suora nuoliyhdysviiva 11">
            <a:extLst>
              <a:ext uri="{FF2B5EF4-FFF2-40B4-BE49-F238E27FC236}">
                <a16:creationId xmlns:a16="http://schemas.microsoft.com/office/drawing/2014/main" id="{F6DF4E62-2319-EB41-8D33-22D084A6ABB2}"/>
              </a:ext>
            </a:extLst>
          </p:cNvPr>
          <p:cNvCxnSpPr>
            <a:cxnSpLocks/>
            <a:stCxn id="6" idx="0"/>
            <a:endCxn id="10" idx="2"/>
          </p:cNvCxnSpPr>
          <p:nvPr/>
        </p:nvCxnSpPr>
        <p:spPr>
          <a:xfrm flipV="1">
            <a:off x="1134276" y="3380439"/>
            <a:ext cx="2764" cy="231441"/>
          </a:xfrm>
          <a:prstGeom prst="straightConnector1">
            <a:avLst/>
          </a:prstGeom>
          <a:ln w="9525">
            <a:solidFill>
              <a:schemeClr val="accent3"/>
            </a:solidFill>
            <a:tailEnd type="triangle"/>
          </a:ln>
          <a:effectLst/>
        </p:spPr>
        <p:style>
          <a:lnRef idx="2">
            <a:schemeClr val="accent1"/>
          </a:lnRef>
          <a:fillRef idx="0">
            <a:schemeClr val="accent1"/>
          </a:fillRef>
          <a:effectRef idx="1">
            <a:schemeClr val="accent1"/>
          </a:effectRef>
          <a:fontRef idx="minor">
            <a:schemeClr val="tx1"/>
          </a:fontRef>
        </p:style>
      </p:cxnSp>
      <p:sp>
        <p:nvSpPr>
          <p:cNvPr id="17" name="Suorakulmio 16">
            <a:extLst>
              <a:ext uri="{FF2B5EF4-FFF2-40B4-BE49-F238E27FC236}">
                <a16:creationId xmlns:a16="http://schemas.microsoft.com/office/drawing/2014/main" id="{F112A727-41C9-C441-A12D-49B1B7FFDC4F}"/>
              </a:ext>
            </a:extLst>
          </p:cNvPr>
          <p:cNvSpPr/>
          <p:nvPr/>
        </p:nvSpPr>
        <p:spPr>
          <a:xfrm>
            <a:off x="706034" y="2352336"/>
            <a:ext cx="862012" cy="440575"/>
          </a:xfrm>
          <a:prstGeom prst="rect">
            <a:avLst/>
          </a:prstGeom>
          <a:solidFill>
            <a:srgbClr val="FFC000"/>
          </a:solidFill>
          <a:ln w="28575"/>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fi-FI" sz="900" b="1" dirty="0"/>
              <a:t>Raakadata</a:t>
            </a:r>
          </a:p>
        </p:txBody>
      </p:sp>
      <p:cxnSp>
        <p:nvCxnSpPr>
          <p:cNvPr id="18" name="Suora nuoliyhdysviiva 17">
            <a:extLst>
              <a:ext uri="{FF2B5EF4-FFF2-40B4-BE49-F238E27FC236}">
                <a16:creationId xmlns:a16="http://schemas.microsoft.com/office/drawing/2014/main" id="{D47DC008-C3A2-ED4A-9B14-217F3784B69D}"/>
              </a:ext>
            </a:extLst>
          </p:cNvPr>
          <p:cNvCxnSpPr>
            <a:cxnSpLocks/>
            <a:stCxn id="10" idx="0"/>
            <a:endCxn id="17" idx="2"/>
          </p:cNvCxnSpPr>
          <p:nvPr/>
        </p:nvCxnSpPr>
        <p:spPr>
          <a:xfrm flipV="1">
            <a:off x="1137040" y="2792911"/>
            <a:ext cx="0" cy="249823"/>
          </a:xfrm>
          <a:prstGeom prst="straightConnector1">
            <a:avLst/>
          </a:prstGeom>
          <a:ln w="9525">
            <a:solidFill>
              <a:schemeClr val="accent3"/>
            </a:solidFill>
            <a:tailEnd type="triangle"/>
          </a:ln>
          <a:effectLst/>
        </p:spPr>
        <p:style>
          <a:lnRef idx="2">
            <a:schemeClr val="accent1"/>
          </a:lnRef>
          <a:fillRef idx="0">
            <a:schemeClr val="accent1"/>
          </a:fillRef>
          <a:effectRef idx="1">
            <a:schemeClr val="accent1"/>
          </a:effectRef>
          <a:fontRef idx="minor">
            <a:schemeClr val="tx1"/>
          </a:fontRef>
        </p:style>
      </p:cxnSp>
      <p:sp>
        <p:nvSpPr>
          <p:cNvPr id="21" name="Suorakulmio 20">
            <a:extLst>
              <a:ext uri="{FF2B5EF4-FFF2-40B4-BE49-F238E27FC236}">
                <a16:creationId xmlns:a16="http://schemas.microsoft.com/office/drawing/2014/main" id="{F1BD0E3E-F187-9946-AC03-E9E38DA03556}"/>
              </a:ext>
            </a:extLst>
          </p:cNvPr>
          <p:cNvSpPr/>
          <p:nvPr/>
        </p:nvSpPr>
        <p:spPr>
          <a:xfrm>
            <a:off x="1962573" y="2361990"/>
            <a:ext cx="816920" cy="426930"/>
          </a:xfrm>
          <a:prstGeom prst="rect">
            <a:avLst/>
          </a:prstGeom>
          <a:solidFill>
            <a:srgbClr val="92D050"/>
          </a:solidFill>
          <a:ln w="28575"/>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fi-FI" sz="900" b="1" dirty="0"/>
              <a:t>Työdata</a:t>
            </a:r>
          </a:p>
        </p:txBody>
      </p:sp>
      <p:cxnSp>
        <p:nvCxnSpPr>
          <p:cNvPr id="23" name="Suora nuoliyhdysviiva 22">
            <a:extLst>
              <a:ext uri="{FF2B5EF4-FFF2-40B4-BE49-F238E27FC236}">
                <a16:creationId xmlns:a16="http://schemas.microsoft.com/office/drawing/2014/main" id="{BF3E8A4B-331D-344D-9A51-8085A108AFE4}"/>
              </a:ext>
            </a:extLst>
          </p:cNvPr>
          <p:cNvCxnSpPr>
            <a:cxnSpLocks/>
            <a:stCxn id="17" idx="3"/>
            <a:endCxn id="21" idx="1"/>
          </p:cNvCxnSpPr>
          <p:nvPr/>
        </p:nvCxnSpPr>
        <p:spPr>
          <a:xfrm>
            <a:off x="1568046" y="2572624"/>
            <a:ext cx="394527" cy="2831"/>
          </a:xfrm>
          <a:prstGeom prst="straightConnector1">
            <a:avLst/>
          </a:prstGeom>
          <a:ln w="9525">
            <a:solidFill>
              <a:schemeClr val="accent3"/>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29" name="Suora nuoliyhdysviiva 28">
            <a:extLst>
              <a:ext uri="{FF2B5EF4-FFF2-40B4-BE49-F238E27FC236}">
                <a16:creationId xmlns:a16="http://schemas.microsoft.com/office/drawing/2014/main" id="{C128DE36-13E8-FF4C-8283-FC291B70EDE2}"/>
              </a:ext>
            </a:extLst>
          </p:cNvPr>
          <p:cNvCxnSpPr>
            <a:cxnSpLocks/>
          </p:cNvCxnSpPr>
          <p:nvPr/>
        </p:nvCxnSpPr>
        <p:spPr>
          <a:xfrm flipV="1">
            <a:off x="1746504" y="1956816"/>
            <a:ext cx="0" cy="613651"/>
          </a:xfrm>
          <a:prstGeom prst="straightConnector1">
            <a:avLst/>
          </a:prstGeom>
          <a:ln w="9525" cap="flat" cmpd="sng" algn="ctr">
            <a:solidFill>
              <a:schemeClr val="accent4"/>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31" name="Suorakulmio 30">
            <a:extLst>
              <a:ext uri="{FF2B5EF4-FFF2-40B4-BE49-F238E27FC236}">
                <a16:creationId xmlns:a16="http://schemas.microsoft.com/office/drawing/2014/main" id="{A330C9EE-EE8C-844B-8B54-8D1271387DE7}"/>
              </a:ext>
            </a:extLst>
          </p:cNvPr>
          <p:cNvSpPr/>
          <p:nvPr/>
        </p:nvSpPr>
        <p:spPr>
          <a:xfrm>
            <a:off x="1340781" y="1639614"/>
            <a:ext cx="816926" cy="337705"/>
          </a:xfrm>
          <a:prstGeom prst="rect">
            <a:avLst/>
          </a:prstGeom>
          <a:ln w="28575"/>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fi-FI" sz="900" b="1" dirty="0"/>
              <a:t>Aineiston muokkaus</a:t>
            </a:r>
          </a:p>
        </p:txBody>
      </p:sp>
      <p:cxnSp>
        <p:nvCxnSpPr>
          <p:cNvPr id="32" name="Suora nuoliyhdysviiva 31">
            <a:extLst>
              <a:ext uri="{FF2B5EF4-FFF2-40B4-BE49-F238E27FC236}">
                <a16:creationId xmlns:a16="http://schemas.microsoft.com/office/drawing/2014/main" id="{C1FE33A9-B6F2-FD41-B9C2-3F049A0E5E4E}"/>
              </a:ext>
            </a:extLst>
          </p:cNvPr>
          <p:cNvCxnSpPr>
            <a:cxnSpLocks/>
          </p:cNvCxnSpPr>
          <p:nvPr/>
        </p:nvCxnSpPr>
        <p:spPr>
          <a:xfrm>
            <a:off x="2779499" y="2576563"/>
            <a:ext cx="377890" cy="4988"/>
          </a:xfrm>
          <a:prstGeom prst="straightConnector1">
            <a:avLst/>
          </a:prstGeom>
          <a:ln w="9525">
            <a:solidFill>
              <a:schemeClr val="accent3"/>
            </a:solidFill>
            <a:tailEnd type="triangle"/>
          </a:ln>
          <a:effectLst/>
        </p:spPr>
        <p:style>
          <a:lnRef idx="2">
            <a:schemeClr val="accent1"/>
          </a:lnRef>
          <a:fillRef idx="0">
            <a:schemeClr val="accent1"/>
          </a:fillRef>
          <a:effectRef idx="1">
            <a:schemeClr val="accent1"/>
          </a:effectRef>
          <a:fontRef idx="minor">
            <a:schemeClr val="tx1"/>
          </a:fontRef>
        </p:style>
      </p:cxnSp>
      <p:sp>
        <p:nvSpPr>
          <p:cNvPr id="33" name="Suorakulmio 32">
            <a:extLst>
              <a:ext uri="{FF2B5EF4-FFF2-40B4-BE49-F238E27FC236}">
                <a16:creationId xmlns:a16="http://schemas.microsoft.com/office/drawing/2014/main" id="{C7D9D4C0-6ECC-F545-8661-EEC2C32744A9}"/>
              </a:ext>
            </a:extLst>
          </p:cNvPr>
          <p:cNvSpPr/>
          <p:nvPr/>
        </p:nvSpPr>
        <p:spPr>
          <a:xfrm>
            <a:off x="3166533" y="2358942"/>
            <a:ext cx="816920" cy="426930"/>
          </a:xfrm>
          <a:prstGeom prst="rect">
            <a:avLst/>
          </a:prstGeom>
          <a:solidFill>
            <a:srgbClr val="00B0F0"/>
          </a:solidFill>
          <a:ln w="28575"/>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fi-FI" sz="900" b="1" dirty="0"/>
              <a:t>Datatuotos</a:t>
            </a:r>
          </a:p>
        </p:txBody>
      </p:sp>
      <p:sp>
        <p:nvSpPr>
          <p:cNvPr id="34" name="Suorakulmio 33">
            <a:extLst>
              <a:ext uri="{FF2B5EF4-FFF2-40B4-BE49-F238E27FC236}">
                <a16:creationId xmlns:a16="http://schemas.microsoft.com/office/drawing/2014/main" id="{FEEE72D7-2EEA-B041-B2BF-BACE6A16C7A4}"/>
              </a:ext>
            </a:extLst>
          </p:cNvPr>
          <p:cNvSpPr/>
          <p:nvPr/>
        </p:nvSpPr>
        <p:spPr>
          <a:xfrm>
            <a:off x="2572173" y="1645710"/>
            <a:ext cx="816926" cy="337705"/>
          </a:xfrm>
          <a:prstGeom prst="rect">
            <a:avLst/>
          </a:prstGeom>
          <a:ln w="28575"/>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fi-FI" sz="900" b="1" dirty="0"/>
              <a:t>Analyysi</a:t>
            </a:r>
          </a:p>
        </p:txBody>
      </p:sp>
      <p:cxnSp>
        <p:nvCxnSpPr>
          <p:cNvPr id="35" name="Suora nuoliyhdysviiva 34">
            <a:extLst>
              <a:ext uri="{FF2B5EF4-FFF2-40B4-BE49-F238E27FC236}">
                <a16:creationId xmlns:a16="http://schemas.microsoft.com/office/drawing/2014/main" id="{7F4EA177-1DE9-0445-8914-F0A5A319C435}"/>
              </a:ext>
            </a:extLst>
          </p:cNvPr>
          <p:cNvCxnSpPr>
            <a:cxnSpLocks/>
          </p:cNvCxnSpPr>
          <p:nvPr/>
        </p:nvCxnSpPr>
        <p:spPr>
          <a:xfrm flipV="1">
            <a:off x="2977896" y="1972057"/>
            <a:ext cx="0" cy="598410"/>
          </a:xfrm>
          <a:prstGeom prst="straightConnector1">
            <a:avLst/>
          </a:prstGeom>
          <a:ln w="9525" cap="flat" cmpd="sng" algn="ctr">
            <a:solidFill>
              <a:schemeClr val="accent4"/>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7" name="Suora nuoliyhdysviiva 36">
            <a:extLst>
              <a:ext uri="{FF2B5EF4-FFF2-40B4-BE49-F238E27FC236}">
                <a16:creationId xmlns:a16="http://schemas.microsoft.com/office/drawing/2014/main" id="{17395ABD-9693-6E4F-9AC2-697EB7C6A204}"/>
              </a:ext>
            </a:extLst>
          </p:cNvPr>
          <p:cNvCxnSpPr>
            <a:cxnSpLocks/>
          </p:cNvCxnSpPr>
          <p:nvPr/>
        </p:nvCxnSpPr>
        <p:spPr>
          <a:xfrm flipV="1">
            <a:off x="4001741" y="1937641"/>
            <a:ext cx="975658" cy="639339"/>
          </a:xfrm>
          <a:prstGeom prst="straightConnector1">
            <a:avLst/>
          </a:prstGeom>
          <a:ln w="9525">
            <a:solidFill>
              <a:schemeClr val="accent3"/>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40" name="Suora nuoliyhdysviiva 39">
            <a:extLst>
              <a:ext uri="{FF2B5EF4-FFF2-40B4-BE49-F238E27FC236}">
                <a16:creationId xmlns:a16="http://schemas.microsoft.com/office/drawing/2014/main" id="{17EDED10-5A8F-1E4E-86A0-B24D02660DC1}"/>
              </a:ext>
            </a:extLst>
          </p:cNvPr>
          <p:cNvCxnSpPr>
            <a:cxnSpLocks/>
          </p:cNvCxnSpPr>
          <p:nvPr/>
        </p:nvCxnSpPr>
        <p:spPr>
          <a:xfrm>
            <a:off x="4001828" y="2585763"/>
            <a:ext cx="975571" cy="9144"/>
          </a:xfrm>
          <a:prstGeom prst="straightConnector1">
            <a:avLst/>
          </a:prstGeom>
          <a:ln w="9525">
            <a:solidFill>
              <a:schemeClr val="accent3"/>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44" name="Suora nuoliyhdysviiva 43">
            <a:extLst>
              <a:ext uri="{FF2B5EF4-FFF2-40B4-BE49-F238E27FC236}">
                <a16:creationId xmlns:a16="http://schemas.microsoft.com/office/drawing/2014/main" id="{0643B2BE-F0E7-6B4A-8727-5A5F9D001390}"/>
              </a:ext>
            </a:extLst>
          </p:cNvPr>
          <p:cNvCxnSpPr>
            <a:cxnSpLocks/>
          </p:cNvCxnSpPr>
          <p:nvPr/>
        </p:nvCxnSpPr>
        <p:spPr>
          <a:xfrm>
            <a:off x="3983453" y="2581551"/>
            <a:ext cx="993946" cy="566718"/>
          </a:xfrm>
          <a:prstGeom prst="straightConnector1">
            <a:avLst/>
          </a:prstGeom>
          <a:ln w="9525">
            <a:solidFill>
              <a:schemeClr val="accent3"/>
            </a:solidFill>
            <a:tailEnd type="triangle"/>
          </a:ln>
          <a:effectLst/>
        </p:spPr>
        <p:style>
          <a:lnRef idx="2">
            <a:schemeClr val="accent1"/>
          </a:lnRef>
          <a:fillRef idx="0">
            <a:schemeClr val="accent1"/>
          </a:fillRef>
          <a:effectRef idx="1">
            <a:schemeClr val="accent1"/>
          </a:effectRef>
          <a:fontRef idx="minor">
            <a:schemeClr val="tx1"/>
          </a:fontRef>
        </p:style>
      </p:cxnSp>
      <p:sp>
        <p:nvSpPr>
          <p:cNvPr id="49" name="Suorakulmio 48">
            <a:extLst>
              <a:ext uri="{FF2B5EF4-FFF2-40B4-BE49-F238E27FC236}">
                <a16:creationId xmlns:a16="http://schemas.microsoft.com/office/drawing/2014/main" id="{EE227298-B774-4F4F-9EA1-AF1594F8A262}"/>
              </a:ext>
            </a:extLst>
          </p:cNvPr>
          <p:cNvSpPr/>
          <p:nvPr/>
        </p:nvSpPr>
        <p:spPr>
          <a:xfrm>
            <a:off x="5001429" y="1743246"/>
            <a:ext cx="816920" cy="426930"/>
          </a:xfrm>
          <a:prstGeom prst="rect">
            <a:avLst/>
          </a:prstGeom>
          <a:ln w="28575"/>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fi-FI" sz="900" b="1" dirty="0"/>
              <a:t>Kuvat</a:t>
            </a:r>
          </a:p>
        </p:txBody>
      </p:sp>
      <p:sp>
        <p:nvSpPr>
          <p:cNvPr id="50" name="Suorakulmio 49">
            <a:extLst>
              <a:ext uri="{FF2B5EF4-FFF2-40B4-BE49-F238E27FC236}">
                <a16:creationId xmlns:a16="http://schemas.microsoft.com/office/drawing/2014/main" id="{AE67C756-EE7A-0846-9509-05A22416C226}"/>
              </a:ext>
            </a:extLst>
          </p:cNvPr>
          <p:cNvSpPr/>
          <p:nvPr/>
        </p:nvSpPr>
        <p:spPr>
          <a:xfrm>
            <a:off x="4998381" y="2380278"/>
            <a:ext cx="816920" cy="426930"/>
          </a:xfrm>
          <a:prstGeom prst="rect">
            <a:avLst/>
          </a:prstGeom>
          <a:ln w="28575"/>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fi-FI" sz="900" b="1" dirty="0"/>
              <a:t>Taulukot</a:t>
            </a:r>
          </a:p>
        </p:txBody>
      </p:sp>
      <p:sp>
        <p:nvSpPr>
          <p:cNvPr id="51" name="Suorakulmio 50">
            <a:extLst>
              <a:ext uri="{FF2B5EF4-FFF2-40B4-BE49-F238E27FC236}">
                <a16:creationId xmlns:a16="http://schemas.microsoft.com/office/drawing/2014/main" id="{F57C6AAB-7C34-CF4C-BFEF-9185F82A1B81}"/>
              </a:ext>
            </a:extLst>
          </p:cNvPr>
          <p:cNvSpPr/>
          <p:nvPr/>
        </p:nvSpPr>
        <p:spPr>
          <a:xfrm>
            <a:off x="4998381" y="2974638"/>
            <a:ext cx="816920" cy="426930"/>
          </a:xfrm>
          <a:prstGeom prst="rect">
            <a:avLst/>
          </a:prstGeom>
          <a:ln w="28575"/>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fi-FI" sz="900" b="1" dirty="0"/>
              <a:t>Yhteenvedot</a:t>
            </a:r>
          </a:p>
        </p:txBody>
      </p:sp>
      <p:sp>
        <p:nvSpPr>
          <p:cNvPr id="52" name="Suorakulmio 51">
            <a:extLst>
              <a:ext uri="{FF2B5EF4-FFF2-40B4-BE49-F238E27FC236}">
                <a16:creationId xmlns:a16="http://schemas.microsoft.com/office/drawing/2014/main" id="{0211C51E-0C7E-2546-8A62-B8DDCADCFF67}"/>
              </a:ext>
            </a:extLst>
          </p:cNvPr>
          <p:cNvSpPr/>
          <p:nvPr/>
        </p:nvSpPr>
        <p:spPr>
          <a:xfrm>
            <a:off x="6440085" y="2377230"/>
            <a:ext cx="816920" cy="426930"/>
          </a:xfrm>
          <a:prstGeom prst="rect">
            <a:avLst/>
          </a:prstGeom>
          <a:ln w="28575"/>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fi-FI" sz="900" b="1" dirty="0"/>
              <a:t>Tutkimus-julkaisu</a:t>
            </a:r>
          </a:p>
        </p:txBody>
      </p:sp>
      <p:cxnSp>
        <p:nvCxnSpPr>
          <p:cNvPr id="53" name="Suora nuoliyhdysviiva 52">
            <a:extLst>
              <a:ext uri="{FF2B5EF4-FFF2-40B4-BE49-F238E27FC236}">
                <a16:creationId xmlns:a16="http://schemas.microsoft.com/office/drawing/2014/main" id="{49B04DE7-8947-A948-A4A8-51860C7AEA3B}"/>
              </a:ext>
            </a:extLst>
          </p:cNvPr>
          <p:cNvCxnSpPr>
            <a:cxnSpLocks/>
            <a:stCxn id="50" idx="3"/>
            <a:endCxn id="52" idx="1"/>
          </p:cNvCxnSpPr>
          <p:nvPr/>
        </p:nvCxnSpPr>
        <p:spPr>
          <a:xfrm flipV="1">
            <a:off x="5815301" y="2590695"/>
            <a:ext cx="624784" cy="3048"/>
          </a:xfrm>
          <a:prstGeom prst="straightConnector1">
            <a:avLst/>
          </a:prstGeom>
          <a:ln w="9525">
            <a:solidFill>
              <a:schemeClr val="accent3"/>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56" name="Suora nuoliyhdysviiva 55">
            <a:extLst>
              <a:ext uri="{FF2B5EF4-FFF2-40B4-BE49-F238E27FC236}">
                <a16:creationId xmlns:a16="http://schemas.microsoft.com/office/drawing/2014/main" id="{7F54B169-37CC-7543-BA5B-972BE835095E}"/>
              </a:ext>
            </a:extLst>
          </p:cNvPr>
          <p:cNvCxnSpPr>
            <a:cxnSpLocks/>
            <a:stCxn id="49" idx="3"/>
            <a:endCxn id="52" idx="1"/>
          </p:cNvCxnSpPr>
          <p:nvPr/>
        </p:nvCxnSpPr>
        <p:spPr>
          <a:xfrm>
            <a:off x="5818349" y="1956711"/>
            <a:ext cx="621736" cy="633984"/>
          </a:xfrm>
          <a:prstGeom prst="straightConnector1">
            <a:avLst/>
          </a:prstGeom>
          <a:ln w="9525">
            <a:solidFill>
              <a:schemeClr val="accent3"/>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59" name="Suora nuoliyhdysviiva 58">
            <a:extLst>
              <a:ext uri="{FF2B5EF4-FFF2-40B4-BE49-F238E27FC236}">
                <a16:creationId xmlns:a16="http://schemas.microsoft.com/office/drawing/2014/main" id="{BE39FAEB-C814-3B4E-9EF1-6524F00D9585}"/>
              </a:ext>
            </a:extLst>
          </p:cNvPr>
          <p:cNvCxnSpPr>
            <a:cxnSpLocks/>
            <a:stCxn id="51" idx="3"/>
            <a:endCxn id="52" idx="1"/>
          </p:cNvCxnSpPr>
          <p:nvPr/>
        </p:nvCxnSpPr>
        <p:spPr>
          <a:xfrm flipV="1">
            <a:off x="5815301" y="2590695"/>
            <a:ext cx="624784" cy="597408"/>
          </a:xfrm>
          <a:prstGeom prst="straightConnector1">
            <a:avLst/>
          </a:prstGeom>
          <a:ln w="9525">
            <a:solidFill>
              <a:schemeClr val="accent3"/>
            </a:solidFill>
            <a:tailEnd type="triangle"/>
          </a:ln>
          <a:effectLst/>
        </p:spPr>
        <p:style>
          <a:lnRef idx="2">
            <a:schemeClr val="accent1"/>
          </a:lnRef>
          <a:fillRef idx="0">
            <a:schemeClr val="accent1"/>
          </a:fillRef>
          <a:effectRef idx="1">
            <a:schemeClr val="accent1"/>
          </a:effectRef>
          <a:fontRef idx="minor">
            <a:schemeClr val="tx1"/>
          </a:fontRef>
        </p:style>
      </p:cxnSp>
      <p:sp>
        <p:nvSpPr>
          <p:cNvPr id="63" name="Suorakulmio 62">
            <a:extLst>
              <a:ext uri="{FF2B5EF4-FFF2-40B4-BE49-F238E27FC236}">
                <a16:creationId xmlns:a16="http://schemas.microsoft.com/office/drawing/2014/main" id="{0DA66BC4-9B70-5841-AD5A-6238F04FD837}"/>
              </a:ext>
            </a:extLst>
          </p:cNvPr>
          <p:cNvSpPr/>
          <p:nvPr/>
        </p:nvSpPr>
        <p:spPr>
          <a:xfrm>
            <a:off x="6446181" y="3166974"/>
            <a:ext cx="816920" cy="426930"/>
          </a:xfrm>
          <a:prstGeom prst="rect">
            <a:avLst/>
          </a:prstGeom>
          <a:ln w="28575"/>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fi-FI" sz="900" b="1" dirty="0"/>
              <a:t>Teksti</a:t>
            </a:r>
          </a:p>
        </p:txBody>
      </p:sp>
      <p:cxnSp>
        <p:nvCxnSpPr>
          <p:cNvPr id="64" name="Suora nuoliyhdysviiva 63">
            <a:extLst>
              <a:ext uri="{FF2B5EF4-FFF2-40B4-BE49-F238E27FC236}">
                <a16:creationId xmlns:a16="http://schemas.microsoft.com/office/drawing/2014/main" id="{CFF7DC70-9B6E-6D4C-97A7-C8F33B1E66EE}"/>
              </a:ext>
            </a:extLst>
          </p:cNvPr>
          <p:cNvCxnSpPr>
            <a:cxnSpLocks/>
            <a:stCxn id="63" idx="0"/>
            <a:endCxn id="52" idx="2"/>
          </p:cNvCxnSpPr>
          <p:nvPr/>
        </p:nvCxnSpPr>
        <p:spPr>
          <a:xfrm flipH="1" flipV="1">
            <a:off x="6848545" y="2804160"/>
            <a:ext cx="6096" cy="362814"/>
          </a:xfrm>
          <a:prstGeom prst="straightConnector1">
            <a:avLst/>
          </a:prstGeom>
          <a:ln w="9525">
            <a:solidFill>
              <a:schemeClr val="accent3"/>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70" name="Suora nuoliyhdysviiva 69">
            <a:extLst>
              <a:ext uri="{FF2B5EF4-FFF2-40B4-BE49-F238E27FC236}">
                <a16:creationId xmlns:a16="http://schemas.microsoft.com/office/drawing/2014/main" id="{BC43BD8C-3626-CF43-9B19-7A100E33449F}"/>
              </a:ext>
            </a:extLst>
          </p:cNvPr>
          <p:cNvCxnSpPr/>
          <p:nvPr/>
        </p:nvCxnSpPr>
        <p:spPr>
          <a:xfrm flipH="1">
            <a:off x="1655064" y="4242816"/>
            <a:ext cx="5193481" cy="0"/>
          </a:xfrm>
          <a:prstGeom prst="straightConnector1">
            <a:avLst/>
          </a:prstGeom>
          <a:ln w="9525">
            <a:solidFill>
              <a:schemeClr val="accent3"/>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71" name="Suora nuoliyhdysviiva 70">
            <a:extLst>
              <a:ext uri="{FF2B5EF4-FFF2-40B4-BE49-F238E27FC236}">
                <a16:creationId xmlns:a16="http://schemas.microsoft.com/office/drawing/2014/main" id="{4B74C942-05F2-F24A-A4D9-C2F6C3D82E79}"/>
              </a:ext>
            </a:extLst>
          </p:cNvPr>
          <p:cNvCxnSpPr>
            <a:cxnSpLocks/>
          </p:cNvCxnSpPr>
          <p:nvPr/>
        </p:nvCxnSpPr>
        <p:spPr>
          <a:xfrm flipV="1">
            <a:off x="1176220" y="1189884"/>
            <a:ext cx="5489756" cy="6774"/>
          </a:xfrm>
          <a:prstGeom prst="straightConnector1">
            <a:avLst/>
          </a:prstGeom>
          <a:ln w="9525">
            <a:solidFill>
              <a:schemeClr val="accent3"/>
            </a:solidFill>
            <a:tailEnd type="triangle"/>
          </a:ln>
          <a:effectLst/>
        </p:spPr>
        <p:style>
          <a:lnRef idx="2">
            <a:schemeClr val="accent1"/>
          </a:lnRef>
          <a:fillRef idx="0">
            <a:schemeClr val="accent1"/>
          </a:fillRef>
          <a:effectRef idx="1">
            <a:schemeClr val="accent1"/>
          </a:effectRef>
          <a:fontRef idx="minor">
            <a:schemeClr val="tx1"/>
          </a:fontRef>
        </p:style>
      </p:cxnSp>
      <p:sp>
        <p:nvSpPr>
          <p:cNvPr id="77" name="Tekstiruutu 76">
            <a:extLst>
              <a:ext uri="{FF2B5EF4-FFF2-40B4-BE49-F238E27FC236}">
                <a16:creationId xmlns:a16="http://schemas.microsoft.com/office/drawing/2014/main" id="{24FA5178-242F-0047-BD3D-8A3B43A6F731}"/>
              </a:ext>
            </a:extLst>
          </p:cNvPr>
          <p:cNvSpPr txBox="1"/>
          <p:nvPr/>
        </p:nvSpPr>
        <p:spPr>
          <a:xfrm>
            <a:off x="6327647" y="3949377"/>
            <a:ext cx="2843785" cy="369332"/>
          </a:xfrm>
          <a:prstGeom prst="rect">
            <a:avLst/>
          </a:prstGeom>
          <a:noFill/>
        </p:spPr>
        <p:txBody>
          <a:bodyPr wrap="square" rtlCol="0">
            <a:spAutoFit/>
          </a:bodyPr>
          <a:lstStyle/>
          <a:p>
            <a:r>
              <a:rPr lang="fi-FI" dirty="0"/>
              <a:t>Lukija  – datan hyödyntäjä</a:t>
            </a:r>
          </a:p>
        </p:txBody>
      </p:sp>
      <p:sp>
        <p:nvSpPr>
          <p:cNvPr id="78" name="Tekstiruutu 77">
            <a:extLst>
              <a:ext uri="{FF2B5EF4-FFF2-40B4-BE49-F238E27FC236}">
                <a16:creationId xmlns:a16="http://schemas.microsoft.com/office/drawing/2014/main" id="{FDB26F4E-6AC4-C446-B8DE-39F53344961C}"/>
              </a:ext>
            </a:extLst>
          </p:cNvPr>
          <p:cNvSpPr txBox="1"/>
          <p:nvPr/>
        </p:nvSpPr>
        <p:spPr>
          <a:xfrm>
            <a:off x="1103375" y="892233"/>
            <a:ext cx="2898366" cy="369332"/>
          </a:xfrm>
          <a:prstGeom prst="rect">
            <a:avLst/>
          </a:prstGeom>
          <a:noFill/>
        </p:spPr>
        <p:txBody>
          <a:bodyPr wrap="square" rtlCol="0">
            <a:spAutoFit/>
          </a:bodyPr>
          <a:lstStyle/>
          <a:p>
            <a:r>
              <a:rPr lang="fi-FI" dirty="0"/>
              <a:t>Kirjoittaja - datan tuottaja</a:t>
            </a:r>
          </a:p>
        </p:txBody>
      </p:sp>
      <p:sp>
        <p:nvSpPr>
          <p:cNvPr id="79" name="Ellipsi 78">
            <a:extLst>
              <a:ext uri="{FF2B5EF4-FFF2-40B4-BE49-F238E27FC236}">
                <a16:creationId xmlns:a16="http://schemas.microsoft.com/office/drawing/2014/main" id="{62B452E3-58CC-DF4D-9FAF-C208728F7F46}"/>
              </a:ext>
            </a:extLst>
          </p:cNvPr>
          <p:cNvSpPr/>
          <p:nvPr/>
        </p:nvSpPr>
        <p:spPr>
          <a:xfrm>
            <a:off x="1014984" y="908859"/>
            <a:ext cx="1234440" cy="360495"/>
          </a:xfrm>
          <a:prstGeom prst="ellipse">
            <a:avLst/>
          </a:prstGeom>
          <a:noFill/>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dirty="0"/>
          </a:p>
        </p:txBody>
      </p:sp>
      <p:sp>
        <p:nvSpPr>
          <p:cNvPr id="80" name="Ellipsi 79">
            <a:extLst>
              <a:ext uri="{FF2B5EF4-FFF2-40B4-BE49-F238E27FC236}">
                <a16:creationId xmlns:a16="http://schemas.microsoft.com/office/drawing/2014/main" id="{36F3E3B5-8B95-A445-859D-BF848C0EEF3F}"/>
              </a:ext>
            </a:extLst>
          </p:cNvPr>
          <p:cNvSpPr/>
          <p:nvPr/>
        </p:nvSpPr>
        <p:spPr>
          <a:xfrm>
            <a:off x="6126481" y="3972825"/>
            <a:ext cx="1090210" cy="360495"/>
          </a:xfrm>
          <a:prstGeom prst="ellipse">
            <a:avLst/>
          </a:prstGeom>
          <a:noFill/>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dirty="0"/>
          </a:p>
        </p:txBody>
      </p:sp>
      <p:sp>
        <p:nvSpPr>
          <p:cNvPr id="90" name="Suorakulmio 89">
            <a:extLst>
              <a:ext uri="{FF2B5EF4-FFF2-40B4-BE49-F238E27FC236}">
                <a16:creationId xmlns:a16="http://schemas.microsoft.com/office/drawing/2014/main" id="{11B24C4C-9589-7C41-AE6E-8418DE6C4B44}"/>
              </a:ext>
            </a:extLst>
          </p:cNvPr>
          <p:cNvSpPr/>
          <p:nvPr/>
        </p:nvSpPr>
        <p:spPr>
          <a:xfrm>
            <a:off x="6427893" y="1432350"/>
            <a:ext cx="829112" cy="505291"/>
          </a:xfrm>
          <a:prstGeom prst="rect">
            <a:avLst/>
          </a:prstGeom>
          <a:solidFill>
            <a:schemeClr val="tx2">
              <a:lumMod val="20000"/>
              <a:lumOff val="80000"/>
            </a:schemeClr>
          </a:solidFill>
          <a:ln w="28575"/>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fi-FI" sz="1200" b="1" dirty="0"/>
              <a:t>Data-julkaisu</a:t>
            </a:r>
          </a:p>
        </p:txBody>
      </p:sp>
      <p:sp>
        <p:nvSpPr>
          <p:cNvPr id="91" name="Nuoli oikealle 90">
            <a:extLst>
              <a:ext uri="{FF2B5EF4-FFF2-40B4-BE49-F238E27FC236}">
                <a16:creationId xmlns:a16="http://schemas.microsoft.com/office/drawing/2014/main" id="{7B2FCBB1-2B87-1B4E-8A02-A5E6225234B4}"/>
              </a:ext>
            </a:extLst>
          </p:cNvPr>
          <p:cNvSpPr/>
          <p:nvPr/>
        </p:nvSpPr>
        <p:spPr>
          <a:xfrm>
            <a:off x="4562840" y="1444777"/>
            <a:ext cx="1819671" cy="261109"/>
          </a:xfrm>
          <a:prstGeom prst="rightArrow">
            <a:avLst/>
          </a:prstGeom>
          <a:solidFill>
            <a:srgbClr val="D0DCED"/>
          </a:solidFill>
          <a:ln>
            <a:noFill/>
            <a:prstDash val="sysDash"/>
          </a:ln>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dirty="0"/>
          </a:p>
        </p:txBody>
      </p:sp>
    </p:spTree>
    <p:extLst>
      <p:ext uri="{BB962C8B-B14F-4D97-AF65-F5344CB8AC3E}">
        <p14:creationId xmlns:p14="http://schemas.microsoft.com/office/powerpoint/2010/main" val="35367370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65687CA-2A4B-A946-A68C-276FF3372FAE}"/>
              </a:ext>
            </a:extLst>
          </p:cNvPr>
          <p:cNvSpPr>
            <a:spLocks noGrp="1"/>
          </p:cNvSpPr>
          <p:nvPr>
            <p:ph type="title"/>
          </p:nvPr>
        </p:nvSpPr>
        <p:spPr/>
        <p:txBody>
          <a:bodyPr/>
          <a:lstStyle/>
          <a:p>
            <a:r>
              <a:rPr lang="fi-FI" dirty="0"/>
              <a:t>Toistettavuuden kysymyslista:</a:t>
            </a:r>
          </a:p>
        </p:txBody>
      </p:sp>
      <p:sp>
        <p:nvSpPr>
          <p:cNvPr id="3" name="Sisällön paikkamerkki 2">
            <a:extLst>
              <a:ext uri="{FF2B5EF4-FFF2-40B4-BE49-F238E27FC236}">
                <a16:creationId xmlns:a16="http://schemas.microsoft.com/office/drawing/2014/main" id="{E674C582-1767-7343-ADD7-F6C4BC3C670C}"/>
              </a:ext>
            </a:extLst>
          </p:cNvPr>
          <p:cNvSpPr>
            <a:spLocks noGrp="1"/>
          </p:cNvSpPr>
          <p:nvPr>
            <p:ph idx="1"/>
          </p:nvPr>
        </p:nvSpPr>
        <p:spPr>
          <a:xfrm>
            <a:off x="457201" y="919909"/>
            <a:ext cx="7123175" cy="3525037"/>
          </a:xfrm>
        </p:spPr>
        <p:txBody>
          <a:bodyPr/>
          <a:lstStyle/>
          <a:p>
            <a:pPr marL="228600" indent="-228600">
              <a:buFont typeface="+mj-lt"/>
              <a:buAutoNum type="arabicPeriod"/>
            </a:pPr>
            <a:r>
              <a:rPr lang="fi-FI" sz="1200" dirty="0">
                <a:latin typeface="Arial" panose="020B0604020202020204" pitchFamily="34" charset="0"/>
                <a:cs typeface="Arial" panose="020B0604020202020204" pitchFamily="34" charset="0"/>
              </a:rPr>
              <a:t>Onko koko aineistojen </a:t>
            </a:r>
            <a:r>
              <a:rPr lang="fi-FI" sz="1200" dirty="0">
                <a:solidFill>
                  <a:schemeClr val="tx2">
                    <a:lumMod val="60000"/>
                    <a:lumOff val="40000"/>
                  </a:schemeClr>
                </a:solidFill>
                <a:latin typeface="Arial" panose="020B0604020202020204" pitchFamily="34" charset="0"/>
                <a:cs typeface="Arial" panose="020B0604020202020204" pitchFamily="34" charset="0"/>
              </a:rPr>
              <a:t>käsittelyprosessi läpinäkyvä</a:t>
            </a:r>
            <a:r>
              <a:rPr lang="fi-FI" sz="1200" dirty="0">
                <a:latin typeface="Arial" panose="020B0604020202020204" pitchFamily="34" charset="0"/>
                <a:cs typeface="Arial" panose="020B0604020202020204" pitchFamily="34" charset="0"/>
              </a:rPr>
              <a:t>?</a:t>
            </a:r>
          </a:p>
          <a:p>
            <a:pPr marL="228600" indent="-228600">
              <a:buFont typeface="+mj-lt"/>
              <a:buAutoNum type="arabicPeriod"/>
            </a:pPr>
            <a:r>
              <a:rPr lang="fi-FI" sz="1200" dirty="0">
                <a:latin typeface="Arial" panose="020B0604020202020204" pitchFamily="34" charset="0"/>
                <a:cs typeface="Arial" panose="020B0604020202020204" pitchFamily="34" charset="0"/>
              </a:rPr>
              <a:t>Mitkä osat aineiston keruussa ja käsittelyssä on tehty ”käsin”? Ovatko nämä osat dokumentoitu järjestelmällisesti? =&gt; </a:t>
            </a:r>
            <a:r>
              <a:rPr lang="fi-FI" sz="1200" dirty="0">
                <a:solidFill>
                  <a:schemeClr val="tx2">
                    <a:lumMod val="60000"/>
                    <a:lumOff val="40000"/>
                  </a:schemeClr>
                </a:solidFill>
                <a:latin typeface="Arial" panose="020B0604020202020204" pitchFamily="34" charset="0"/>
                <a:cs typeface="Arial" panose="020B0604020202020204" pitchFamily="34" charset="0"/>
              </a:rPr>
              <a:t>Vastaako dokumentaatio todellisuutta</a:t>
            </a:r>
            <a:r>
              <a:rPr lang="fi-FI" sz="1200" dirty="0">
                <a:latin typeface="Arial" panose="020B0604020202020204" pitchFamily="34" charset="0"/>
                <a:cs typeface="Arial" panose="020B0604020202020204" pitchFamily="34" charset="0"/>
              </a:rPr>
              <a:t>?</a:t>
            </a:r>
          </a:p>
          <a:p>
            <a:pPr marL="228600" indent="-228600">
              <a:buFont typeface="+mj-lt"/>
              <a:buAutoNum type="arabicPeriod"/>
            </a:pPr>
            <a:r>
              <a:rPr lang="fi-FI" sz="1200" dirty="0">
                <a:latin typeface="Arial" panose="020B0604020202020204" pitchFamily="34" charset="0"/>
                <a:cs typeface="Arial" panose="020B0604020202020204" pitchFamily="34" charset="0"/>
              </a:rPr>
              <a:t>Onko mahdollisimman moni kohta datan prosessoinnissa </a:t>
            </a:r>
            <a:r>
              <a:rPr lang="fi-FI" sz="1200" dirty="0">
                <a:solidFill>
                  <a:schemeClr val="tx2">
                    <a:lumMod val="60000"/>
                    <a:lumOff val="40000"/>
                  </a:schemeClr>
                </a:solidFill>
                <a:latin typeface="Arial" panose="020B0604020202020204" pitchFamily="34" charset="0"/>
                <a:cs typeface="Arial" panose="020B0604020202020204" pitchFamily="34" charset="0"/>
              </a:rPr>
              <a:t>automatisoitu </a:t>
            </a:r>
            <a:r>
              <a:rPr lang="fi-FI" sz="1200" dirty="0">
                <a:latin typeface="Arial" panose="020B0604020202020204" pitchFamily="34" charset="0"/>
                <a:cs typeface="Arial" panose="020B0604020202020204" pitchFamily="34" charset="0"/>
              </a:rPr>
              <a:t>(esim. koodaamalla)?</a:t>
            </a:r>
          </a:p>
          <a:p>
            <a:pPr marL="228600" indent="-228600">
              <a:buFont typeface="+mj-lt"/>
              <a:buAutoNum type="arabicPeriod"/>
            </a:pPr>
            <a:r>
              <a:rPr lang="fi-FI" sz="1200" dirty="0">
                <a:latin typeface="Arial" panose="020B0604020202020204" pitchFamily="34" charset="0"/>
                <a:cs typeface="Arial" panose="020B0604020202020204" pitchFamily="34" charset="0"/>
              </a:rPr>
              <a:t>Onko aineisto ja muut tuotokset </a:t>
            </a:r>
            <a:r>
              <a:rPr lang="fi-FI" sz="1200" dirty="0">
                <a:solidFill>
                  <a:schemeClr val="tx2">
                    <a:lumMod val="60000"/>
                    <a:lumOff val="40000"/>
                  </a:schemeClr>
                </a:solidFill>
                <a:latin typeface="Arial" panose="020B0604020202020204" pitchFamily="34" charset="0"/>
                <a:cs typeface="Arial" panose="020B0604020202020204" pitchFamily="34" charset="0"/>
              </a:rPr>
              <a:t>versioitu</a:t>
            </a:r>
            <a:r>
              <a:rPr lang="fi-FI" sz="1200" dirty="0">
                <a:latin typeface="Arial" panose="020B0604020202020204" pitchFamily="34" charset="0"/>
                <a:cs typeface="Arial" panose="020B0604020202020204" pitchFamily="34" charset="0"/>
              </a:rPr>
              <a:t>?</a:t>
            </a:r>
          </a:p>
          <a:p>
            <a:pPr marL="228600" indent="-228600">
              <a:buFont typeface="+mj-lt"/>
              <a:buAutoNum type="arabicPeriod"/>
            </a:pPr>
            <a:r>
              <a:rPr lang="fi-FI" sz="1200" dirty="0">
                <a:latin typeface="Arial" panose="020B0604020202020204" pitchFamily="34" charset="0"/>
                <a:cs typeface="Arial" panose="020B0604020202020204" pitchFamily="34" charset="0"/>
              </a:rPr>
              <a:t>Löytyykö käytetyistä </a:t>
            </a:r>
            <a:r>
              <a:rPr lang="fi-FI" sz="1200" dirty="0">
                <a:solidFill>
                  <a:schemeClr val="tx2">
                    <a:lumMod val="60000"/>
                    <a:lumOff val="40000"/>
                  </a:schemeClr>
                </a:solidFill>
                <a:latin typeface="Arial" panose="020B0604020202020204" pitchFamily="34" charset="0"/>
                <a:cs typeface="Arial" panose="020B0604020202020204" pitchFamily="34" charset="0"/>
              </a:rPr>
              <a:t>ohjelmistoista ja asetuksista </a:t>
            </a:r>
            <a:r>
              <a:rPr lang="fi-FI" sz="1200" dirty="0">
                <a:latin typeface="Arial" panose="020B0604020202020204" pitchFamily="34" charset="0"/>
                <a:cs typeface="Arial" panose="020B0604020202020204" pitchFamily="34" charset="0"/>
              </a:rPr>
              <a:t>dokumentaatiota?</a:t>
            </a:r>
          </a:p>
          <a:p>
            <a:pPr marL="228600" indent="-228600">
              <a:buFont typeface="+mj-lt"/>
              <a:buAutoNum type="arabicPeriod"/>
            </a:pPr>
            <a:r>
              <a:rPr lang="fi-FI" sz="1200" dirty="0">
                <a:latin typeface="Arial" panose="020B0604020202020204" pitchFamily="34" charset="0"/>
                <a:cs typeface="Arial" panose="020B0604020202020204" pitchFamily="34" charset="0"/>
              </a:rPr>
              <a:t>Mitä ei saa toistettua alkuperäisen datan ja koodin tai asetusten avulla?</a:t>
            </a:r>
          </a:p>
          <a:p>
            <a:pPr marL="228600" indent="-228600">
              <a:buFont typeface="+mj-lt"/>
              <a:buAutoNum type="arabicPeriod"/>
            </a:pPr>
            <a:r>
              <a:rPr lang="fi-FI" sz="1200" dirty="0">
                <a:latin typeface="Arial" panose="020B0604020202020204" pitchFamily="34" charset="0"/>
                <a:cs typeface="Arial" panose="020B0604020202020204" pitchFamily="34" charset="0"/>
              </a:rPr>
              <a:t>Onko data ja sen dokumentaatio tallessa </a:t>
            </a:r>
            <a:r>
              <a:rPr lang="fi-FI" sz="1200" dirty="0">
                <a:solidFill>
                  <a:schemeClr val="tx2">
                    <a:lumMod val="60000"/>
                    <a:lumOff val="40000"/>
                  </a:schemeClr>
                </a:solidFill>
                <a:latin typeface="Arial" panose="020B0604020202020204" pitchFamily="34" charset="0"/>
                <a:cs typeface="Arial" panose="020B0604020202020204" pitchFamily="34" charset="0"/>
              </a:rPr>
              <a:t>viitattavassa muodossa</a:t>
            </a:r>
            <a:r>
              <a:rPr lang="fi-FI" sz="1200" dirty="0">
                <a:latin typeface="Arial" panose="020B0604020202020204" pitchFamily="34" charset="0"/>
                <a:cs typeface="Arial" panose="020B0604020202020204" pitchFamily="34" charset="0"/>
              </a:rPr>
              <a:t>? </a:t>
            </a:r>
          </a:p>
          <a:p>
            <a:pPr marL="0" indent="0">
              <a:buNone/>
            </a:pPr>
            <a:endParaRPr lang="fi-FI" sz="1400" dirty="0"/>
          </a:p>
          <a:p>
            <a:pPr marL="0" indent="0">
              <a:buNone/>
            </a:pPr>
            <a:endParaRPr lang="fi-FI" sz="1400" dirty="0"/>
          </a:p>
          <a:p>
            <a:pPr marL="0" indent="0">
              <a:buNone/>
            </a:pPr>
            <a:endParaRPr lang="fi-FI" sz="1400" dirty="0"/>
          </a:p>
          <a:p>
            <a:pPr marL="0" indent="0">
              <a:buNone/>
            </a:pPr>
            <a:endParaRPr lang="fi-FI" sz="1400" dirty="0"/>
          </a:p>
          <a:p>
            <a:pPr marL="0" indent="0">
              <a:buNone/>
            </a:pPr>
            <a:endParaRPr lang="fi-FI" sz="1400" dirty="0"/>
          </a:p>
        </p:txBody>
      </p:sp>
      <p:sp>
        <p:nvSpPr>
          <p:cNvPr id="5" name="Pyöristetty suorakulmio 4">
            <a:extLst>
              <a:ext uri="{FF2B5EF4-FFF2-40B4-BE49-F238E27FC236}">
                <a16:creationId xmlns:a16="http://schemas.microsoft.com/office/drawing/2014/main" id="{E9FECC51-317A-6E47-B6F8-85BF40522FAC}"/>
              </a:ext>
            </a:extLst>
          </p:cNvPr>
          <p:cNvSpPr/>
          <p:nvPr/>
        </p:nvSpPr>
        <p:spPr>
          <a:xfrm>
            <a:off x="5458968" y="2855213"/>
            <a:ext cx="3575304" cy="2164843"/>
          </a:xfrm>
          <a:prstGeom prst="roundRect">
            <a:avLst/>
          </a:prstGeom>
          <a:noFill/>
          <a:ln>
            <a:solidFill>
              <a:schemeClr val="accent4"/>
            </a:solidFill>
            <a:prstDash val="sysDash"/>
          </a:ln>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dirty="0"/>
          </a:p>
        </p:txBody>
      </p:sp>
      <p:sp>
        <p:nvSpPr>
          <p:cNvPr id="7" name="Tekstiruutu 6">
            <a:extLst>
              <a:ext uri="{FF2B5EF4-FFF2-40B4-BE49-F238E27FC236}">
                <a16:creationId xmlns:a16="http://schemas.microsoft.com/office/drawing/2014/main" id="{37140467-A335-5348-84BA-CD658D12E23D}"/>
              </a:ext>
            </a:extLst>
          </p:cNvPr>
          <p:cNvSpPr txBox="1"/>
          <p:nvPr/>
        </p:nvSpPr>
        <p:spPr>
          <a:xfrm>
            <a:off x="5605271" y="3056381"/>
            <a:ext cx="3346703" cy="1754326"/>
          </a:xfrm>
          <a:prstGeom prst="rect">
            <a:avLst/>
          </a:prstGeom>
          <a:noFill/>
        </p:spPr>
        <p:txBody>
          <a:bodyPr wrap="square" rtlCol="0">
            <a:spAutoFit/>
          </a:bodyPr>
          <a:lstStyle/>
          <a:p>
            <a:r>
              <a:rPr lang="fi-FI" dirty="0"/>
              <a:t>Näiden kysymysten avulla on mahdollista valikoida mikä osa datasta, koodista, malleista ja dokumentaatiosta säilytetään </a:t>
            </a:r>
          </a:p>
          <a:p>
            <a:r>
              <a:rPr lang="fi-FI" dirty="0"/>
              <a:t>(ja mahdollisesti julkaistaan).</a:t>
            </a:r>
          </a:p>
          <a:p>
            <a:endParaRPr lang="fi-FI" dirty="0"/>
          </a:p>
        </p:txBody>
      </p:sp>
    </p:spTree>
    <p:extLst>
      <p:ext uri="{BB962C8B-B14F-4D97-AF65-F5344CB8AC3E}">
        <p14:creationId xmlns:p14="http://schemas.microsoft.com/office/powerpoint/2010/main" val="30862067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an numeron paikkamerkki 3">
            <a:extLst>
              <a:ext uri="{FF2B5EF4-FFF2-40B4-BE49-F238E27FC236}">
                <a16:creationId xmlns:a16="http://schemas.microsoft.com/office/drawing/2014/main" id="{3188C631-3A21-E44E-9018-E04659ABA4A8}"/>
              </a:ext>
            </a:extLst>
          </p:cNvPr>
          <p:cNvSpPr>
            <a:spLocks noGrp="1"/>
          </p:cNvSpPr>
          <p:nvPr>
            <p:ph type="sldNum" sz="quarter" idx="12"/>
          </p:nvPr>
        </p:nvSpPr>
        <p:spPr/>
        <p:txBody>
          <a:bodyPr/>
          <a:lstStyle/>
          <a:p>
            <a:pPr>
              <a:defRPr/>
            </a:pPr>
            <a:fld id="{05B8D4AF-0665-7B44-B9A5-492E7E49DE6C}" type="slidenum">
              <a:rPr lang="en-US" smtClean="0"/>
              <a:pPr>
                <a:defRPr/>
              </a:pPr>
              <a:t>15</a:t>
            </a:fld>
            <a:endParaRPr lang="en-US" dirty="0"/>
          </a:p>
        </p:txBody>
      </p:sp>
      <p:sp>
        <p:nvSpPr>
          <p:cNvPr id="5" name="Title 1">
            <a:extLst>
              <a:ext uri="{FF2B5EF4-FFF2-40B4-BE49-F238E27FC236}">
                <a16:creationId xmlns:a16="http://schemas.microsoft.com/office/drawing/2014/main" id="{C1EDC20A-2BEE-4E4E-961E-A01D5AE3E3F2}"/>
              </a:ext>
            </a:extLst>
          </p:cNvPr>
          <p:cNvSpPr>
            <a:spLocks noGrp="1"/>
          </p:cNvSpPr>
          <p:nvPr>
            <p:ph type="title"/>
          </p:nvPr>
        </p:nvSpPr>
        <p:spPr>
          <a:xfrm>
            <a:off x="457200" y="176213"/>
            <a:ext cx="7742238" cy="803275"/>
          </a:xfrm>
        </p:spPr>
        <p:txBody>
          <a:bodyPr/>
          <a:lstStyle/>
          <a:p>
            <a:r>
              <a:rPr lang="en-FI" dirty="0"/>
              <a:t>Fairdata-palvelukokonaisuus</a:t>
            </a:r>
          </a:p>
        </p:txBody>
      </p:sp>
      <p:sp>
        <p:nvSpPr>
          <p:cNvPr id="6" name="Content Placeholder 2">
            <a:extLst>
              <a:ext uri="{FF2B5EF4-FFF2-40B4-BE49-F238E27FC236}">
                <a16:creationId xmlns:a16="http://schemas.microsoft.com/office/drawing/2014/main" id="{1AEC3CC9-16B2-2D47-9F4F-DFD00A08E5B1}"/>
              </a:ext>
            </a:extLst>
          </p:cNvPr>
          <p:cNvSpPr>
            <a:spLocks noGrp="1"/>
          </p:cNvSpPr>
          <p:nvPr>
            <p:ph idx="1"/>
          </p:nvPr>
        </p:nvSpPr>
        <p:spPr>
          <a:xfrm>
            <a:off x="457200" y="945889"/>
            <a:ext cx="6169025" cy="3184525"/>
          </a:xfrm>
        </p:spPr>
        <p:txBody>
          <a:bodyPr/>
          <a:lstStyle/>
          <a:p>
            <a:r>
              <a:rPr lang="en-FI" dirty="0"/>
              <a:t>Fairdata-kokonaisuus varmistaa tutkimuksen todennettavuuden, toistettavuuden, sekä turvaa tietoaineistojen pitkäaikaisen saatavuuden</a:t>
            </a:r>
          </a:p>
          <a:p>
            <a:r>
              <a:rPr lang="en-GB" dirty="0"/>
              <a:t>S</a:t>
            </a:r>
            <a:r>
              <a:rPr lang="en-FI" dirty="0"/>
              <a:t>ujuva siirtyminen eri palveluiden välillä</a:t>
            </a:r>
          </a:p>
          <a:p>
            <a:pPr lvl="1"/>
            <a:r>
              <a:rPr lang="en-GB" dirty="0"/>
              <a:t>K</a:t>
            </a:r>
            <a:r>
              <a:rPr lang="en-FI" dirty="0"/>
              <a:t>ertakirjautuminen palvelukokonaisuuteen</a:t>
            </a:r>
          </a:p>
          <a:p>
            <a:pPr lvl="1"/>
            <a:r>
              <a:rPr lang="en-GB" dirty="0"/>
              <a:t>K</a:t>
            </a:r>
            <a:r>
              <a:rPr lang="en-FI" dirty="0"/>
              <a:t>uvailutietojen siirtyminen palveluiden välillä</a:t>
            </a:r>
          </a:p>
          <a:p>
            <a:r>
              <a:rPr lang="en-FI" dirty="0"/>
              <a:t>Kokonaisuuteen kuuluu</a:t>
            </a:r>
          </a:p>
          <a:p>
            <a:pPr lvl="1"/>
            <a:r>
              <a:rPr lang="en-GB" dirty="0"/>
              <a:t>S</a:t>
            </a:r>
            <a:r>
              <a:rPr lang="en-FI" dirty="0"/>
              <a:t>äilytyspalvelu </a:t>
            </a:r>
            <a:r>
              <a:rPr lang="en-FI" b="1" dirty="0"/>
              <a:t>IDA</a:t>
            </a:r>
          </a:p>
          <a:p>
            <a:pPr lvl="1"/>
            <a:r>
              <a:rPr lang="en-FI"/>
              <a:t>Kuvailu</a:t>
            </a:r>
            <a:r>
              <a:rPr lang="fi-FI" dirty="0"/>
              <a:t>työkalu</a:t>
            </a:r>
            <a:r>
              <a:rPr lang="en-FI"/>
              <a:t> </a:t>
            </a:r>
            <a:r>
              <a:rPr lang="en-FI" b="1" dirty="0"/>
              <a:t>Qvain</a:t>
            </a:r>
          </a:p>
          <a:p>
            <a:pPr lvl="1"/>
            <a:r>
              <a:rPr lang="en-FI" dirty="0"/>
              <a:t>Hakupalvelu </a:t>
            </a:r>
            <a:r>
              <a:rPr lang="en-FI" b="1" dirty="0"/>
              <a:t>Etsin</a:t>
            </a:r>
          </a:p>
          <a:p>
            <a:pPr lvl="1"/>
            <a:r>
              <a:rPr lang="en-FI" dirty="0"/>
              <a:t>Pitkäaikaissäilytyspalvelu </a:t>
            </a:r>
            <a:r>
              <a:rPr lang="en-FI" b="1" dirty="0"/>
              <a:t>Fairdata-PAS</a:t>
            </a:r>
          </a:p>
        </p:txBody>
      </p:sp>
      <p:pic>
        <p:nvPicPr>
          <p:cNvPr id="8" name="Picture 6" descr="A close up of text on a black background&#10;&#10;Description automatically generated">
            <a:extLst>
              <a:ext uri="{FF2B5EF4-FFF2-40B4-BE49-F238E27FC236}">
                <a16:creationId xmlns:a16="http://schemas.microsoft.com/office/drawing/2014/main" id="{677822E8-2AF2-8A47-A64E-A5C07A980526}"/>
              </a:ext>
            </a:extLst>
          </p:cNvPr>
          <p:cNvPicPr>
            <a:picLocks noChangeAspect="1"/>
          </p:cNvPicPr>
          <p:nvPr/>
        </p:nvPicPr>
        <p:blipFill>
          <a:blip r:embed="rId2"/>
          <a:stretch>
            <a:fillRect/>
          </a:stretch>
        </p:blipFill>
        <p:spPr>
          <a:xfrm>
            <a:off x="5494003" y="979488"/>
            <a:ext cx="3192797" cy="3184526"/>
          </a:xfrm>
          <a:prstGeom prst="rect">
            <a:avLst/>
          </a:prstGeom>
        </p:spPr>
      </p:pic>
      <p:pic>
        <p:nvPicPr>
          <p:cNvPr id="9" name="Picture 7" descr="A close up of a logo&#10;&#10;Description automatically generated">
            <a:extLst>
              <a:ext uri="{FF2B5EF4-FFF2-40B4-BE49-F238E27FC236}">
                <a16:creationId xmlns:a16="http://schemas.microsoft.com/office/drawing/2014/main" id="{67DC91F6-8D3C-C24B-80E9-62F3B053A1A7}"/>
              </a:ext>
            </a:extLst>
          </p:cNvPr>
          <p:cNvPicPr>
            <a:picLocks noChangeAspect="1"/>
          </p:cNvPicPr>
          <p:nvPr/>
        </p:nvPicPr>
        <p:blipFill>
          <a:blip r:embed="rId3"/>
          <a:stretch>
            <a:fillRect/>
          </a:stretch>
        </p:blipFill>
        <p:spPr>
          <a:xfrm>
            <a:off x="6478572" y="136164"/>
            <a:ext cx="1720866" cy="566395"/>
          </a:xfrm>
          <a:prstGeom prst="rect">
            <a:avLst/>
          </a:prstGeom>
        </p:spPr>
      </p:pic>
    </p:spTree>
    <p:extLst>
      <p:ext uri="{BB962C8B-B14F-4D97-AF65-F5344CB8AC3E}">
        <p14:creationId xmlns:p14="http://schemas.microsoft.com/office/powerpoint/2010/main" val="16439512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9F4B465-BBEE-FC4A-BA08-A47DFCEAADA4}"/>
              </a:ext>
            </a:extLst>
          </p:cNvPr>
          <p:cNvSpPr>
            <a:spLocks noGrp="1"/>
          </p:cNvSpPr>
          <p:nvPr>
            <p:ph type="body" sz="quarter" idx="10"/>
          </p:nvPr>
        </p:nvSpPr>
        <p:spPr>
          <a:xfrm>
            <a:off x="1216545" y="1792224"/>
            <a:ext cx="1963641" cy="1554480"/>
          </a:xfrm>
        </p:spPr>
        <p:txBody>
          <a:bodyPr/>
          <a:lstStyle/>
          <a:p>
            <a:r>
              <a:rPr lang="fi-FI" sz="1600" dirty="0" err="1"/>
              <a:t>CSC:n</a:t>
            </a:r>
            <a:r>
              <a:rPr lang="fi-FI" sz="1600" dirty="0"/>
              <a:t> palvelut tukevat tätä prosessia.</a:t>
            </a:r>
            <a:endParaRPr lang="en-FI" sz="1600"/>
          </a:p>
        </p:txBody>
      </p:sp>
    </p:spTree>
    <p:extLst>
      <p:ext uri="{BB962C8B-B14F-4D97-AF65-F5344CB8AC3E}">
        <p14:creationId xmlns:p14="http://schemas.microsoft.com/office/powerpoint/2010/main" val="38263325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D5881D-2F38-D543-BB21-84BAC7FAB839}"/>
              </a:ext>
            </a:extLst>
          </p:cNvPr>
          <p:cNvSpPr>
            <a:spLocks noGrp="1"/>
          </p:cNvSpPr>
          <p:nvPr>
            <p:ph type="ctrTitle"/>
          </p:nvPr>
        </p:nvSpPr>
        <p:spPr>
          <a:xfrm>
            <a:off x="2660073" y="2127560"/>
            <a:ext cx="5710843" cy="1047753"/>
          </a:xfrm>
        </p:spPr>
        <p:txBody>
          <a:bodyPr/>
          <a:lstStyle/>
          <a:p>
            <a:r>
              <a:rPr lang="fi-FI" dirty="0"/>
              <a:t>Miten ja miksi avata TKI-aineistoja?</a:t>
            </a:r>
            <a:endParaRPr lang="en-FI"/>
          </a:p>
        </p:txBody>
      </p:sp>
      <p:sp>
        <p:nvSpPr>
          <p:cNvPr id="3" name="Subtitle 2">
            <a:extLst>
              <a:ext uri="{FF2B5EF4-FFF2-40B4-BE49-F238E27FC236}">
                <a16:creationId xmlns:a16="http://schemas.microsoft.com/office/drawing/2014/main" id="{FB2F4B12-227A-0C4D-A4CB-A4FADDC77612}"/>
              </a:ext>
            </a:extLst>
          </p:cNvPr>
          <p:cNvSpPr>
            <a:spLocks noGrp="1"/>
          </p:cNvSpPr>
          <p:nvPr>
            <p:ph type="subTitle" idx="1"/>
          </p:nvPr>
        </p:nvSpPr>
        <p:spPr/>
        <p:txBody>
          <a:bodyPr/>
          <a:lstStyle/>
          <a:p>
            <a:r>
              <a:rPr lang="fi-FI" dirty="0"/>
              <a:t>Hanna Koivula, CSC</a:t>
            </a:r>
            <a:endParaRPr lang="en-FI"/>
          </a:p>
        </p:txBody>
      </p:sp>
    </p:spTree>
    <p:extLst>
      <p:ext uri="{BB962C8B-B14F-4D97-AF65-F5344CB8AC3E}">
        <p14:creationId xmlns:p14="http://schemas.microsoft.com/office/powerpoint/2010/main" val="27471898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C2E5333-D012-7441-A9A2-EE4F269D6146}"/>
              </a:ext>
            </a:extLst>
          </p:cNvPr>
          <p:cNvSpPr>
            <a:spLocks noGrp="1"/>
          </p:cNvSpPr>
          <p:nvPr>
            <p:ph type="title"/>
          </p:nvPr>
        </p:nvSpPr>
        <p:spPr/>
        <p:txBody>
          <a:bodyPr/>
          <a:lstStyle/>
          <a:p>
            <a:r>
              <a:rPr lang="fi-FI" dirty="0"/>
              <a:t>Tässä esityksessä</a:t>
            </a:r>
          </a:p>
        </p:txBody>
      </p:sp>
      <p:sp>
        <p:nvSpPr>
          <p:cNvPr id="3" name="Sisällön paikkamerkki 2">
            <a:extLst>
              <a:ext uri="{FF2B5EF4-FFF2-40B4-BE49-F238E27FC236}">
                <a16:creationId xmlns:a16="http://schemas.microsoft.com/office/drawing/2014/main" id="{6CCC5477-EB91-6848-80D1-F8D981B8CE90}"/>
              </a:ext>
            </a:extLst>
          </p:cNvPr>
          <p:cNvSpPr>
            <a:spLocks noGrp="1"/>
          </p:cNvSpPr>
          <p:nvPr>
            <p:ph idx="1"/>
          </p:nvPr>
        </p:nvSpPr>
        <p:spPr/>
        <p:txBody>
          <a:bodyPr/>
          <a:lstStyle/>
          <a:p>
            <a:r>
              <a:rPr lang="fi-FI" dirty="0"/>
              <a:t>Tiedonhallintalaki uudistui 2020</a:t>
            </a:r>
          </a:p>
          <a:p>
            <a:r>
              <a:rPr lang="fi-FI" dirty="0"/>
              <a:t>Datan hallinnan ja avaamisen tarkoitus</a:t>
            </a:r>
          </a:p>
          <a:p>
            <a:r>
              <a:rPr lang="fi-FI" dirty="0"/>
              <a:t>FAIR periaatteet</a:t>
            </a:r>
          </a:p>
          <a:p>
            <a:r>
              <a:rPr lang="fi-FI" dirty="0"/>
              <a:t>Mitä on tutkimusdata?</a:t>
            </a:r>
          </a:p>
          <a:p>
            <a:r>
              <a:rPr lang="fi-FI" dirty="0"/>
              <a:t>Avoimuus ja sen rajoittaminen</a:t>
            </a:r>
          </a:p>
          <a:p>
            <a:r>
              <a:rPr lang="fi-FI" dirty="0"/>
              <a:t>Datan elinkaari ja toistettavuus</a:t>
            </a:r>
          </a:p>
          <a:p>
            <a:r>
              <a:rPr lang="fi-FI" dirty="0"/>
              <a:t>Miten valita arkistoitava tai julkaistava osuus aineistoista?</a:t>
            </a:r>
          </a:p>
          <a:p>
            <a:pPr marL="0" indent="0">
              <a:buNone/>
            </a:pPr>
            <a:endParaRPr lang="fi-FI" dirty="0"/>
          </a:p>
          <a:p>
            <a:endParaRPr lang="fi-FI" dirty="0"/>
          </a:p>
          <a:p>
            <a:endParaRPr lang="fi-FI" dirty="0"/>
          </a:p>
          <a:p>
            <a:endParaRPr lang="fi-FI" dirty="0"/>
          </a:p>
          <a:p>
            <a:endParaRPr lang="fi-FI" dirty="0"/>
          </a:p>
        </p:txBody>
      </p:sp>
      <p:sp>
        <p:nvSpPr>
          <p:cNvPr id="4" name="Dian numeron paikkamerkki 3">
            <a:extLst>
              <a:ext uri="{FF2B5EF4-FFF2-40B4-BE49-F238E27FC236}">
                <a16:creationId xmlns:a16="http://schemas.microsoft.com/office/drawing/2014/main" id="{F9D38A27-65A3-9344-8196-11BF8E6ED7EC}"/>
              </a:ext>
            </a:extLst>
          </p:cNvPr>
          <p:cNvSpPr>
            <a:spLocks noGrp="1"/>
          </p:cNvSpPr>
          <p:nvPr>
            <p:ph type="sldNum" sz="quarter" idx="12"/>
          </p:nvPr>
        </p:nvSpPr>
        <p:spPr/>
        <p:txBody>
          <a:bodyPr/>
          <a:lstStyle/>
          <a:p>
            <a:pPr>
              <a:defRPr/>
            </a:pPr>
            <a:fld id="{05B8D4AF-0665-7B44-B9A5-492E7E49DE6C}" type="slidenum">
              <a:rPr lang="en-US" smtClean="0"/>
              <a:pPr>
                <a:defRPr/>
              </a:pPr>
              <a:t>3</a:t>
            </a:fld>
            <a:endParaRPr lang="en-US" dirty="0"/>
          </a:p>
        </p:txBody>
      </p:sp>
    </p:spTree>
    <p:extLst>
      <p:ext uri="{BB962C8B-B14F-4D97-AF65-F5344CB8AC3E}">
        <p14:creationId xmlns:p14="http://schemas.microsoft.com/office/powerpoint/2010/main" val="31769443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DD92CC8-3A40-7646-9063-1444F3CA75E7}"/>
              </a:ext>
            </a:extLst>
          </p:cNvPr>
          <p:cNvSpPr>
            <a:spLocks noGrp="1"/>
          </p:cNvSpPr>
          <p:nvPr>
            <p:ph type="title"/>
          </p:nvPr>
        </p:nvSpPr>
        <p:spPr/>
        <p:txBody>
          <a:bodyPr/>
          <a:lstStyle/>
          <a:p>
            <a:r>
              <a:rPr lang="fi-FI" dirty="0"/>
              <a:t>Uusi tiedonhallintalaki? Mikä muuttui? </a:t>
            </a:r>
            <a:endParaRPr lang="fi-FI" b="0" dirty="0"/>
          </a:p>
        </p:txBody>
      </p:sp>
      <p:sp>
        <p:nvSpPr>
          <p:cNvPr id="3" name="Sisällön paikkamerkki 2">
            <a:extLst>
              <a:ext uri="{FF2B5EF4-FFF2-40B4-BE49-F238E27FC236}">
                <a16:creationId xmlns:a16="http://schemas.microsoft.com/office/drawing/2014/main" id="{9C40BCEC-1425-9848-89F9-048AC7B55EBA}"/>
              </a:ext>
            </a:extLst>
          </p:cNvPr>
          <p:cNvSpPr>
            <a:spLocks noGrp="1"/>
          </p:cNvSpPr>
          <p:nvPr>
            <p:ph idx="1"/>
          </p:nvPr>
        </p:nvSpPr>
        <p:spPr>
          <a:xfrm>
            <a:off x="457201" y="1200883"/>
            <a:ext cx="8037575" cy="3392917"/>
          </a:xfrm>
        </p:spPr>
        <p:txBody>
          <a:bodyPr/>
          <a:lstStyle/>
          <a:p>
            <a:pPr>
              <a:lnSpc>
                <a:spcPct val="100000"/>
              </a:lnSpc>
            </a:pPr>
            <a:endParaRPr lang="fi-FI" sz="1200" dirty="0"/>
          </a:p>
          <a:p>
            <a:pPr marL="0" indent="0">
              <a:buNone/>
            </a:pPr>
            <a:endParaRPr lang="fi-FI" dirty="0"/>
          </a:p>
        </p:txBody>
      </p:sp>
      <p:sp>
        <p:nvSpPr>
          <p:cNvPr id="4" name="Dian numeron paikkamerkki 3">
            <a:extLst>
              <a:ext uri="{FF2B5EF4-FFF2-40B4-BE49-F238E27FC236}">
                <a16:creationId xmlns:a16="http://schemas.microsoft.com/office/drawing/2014/main" id="{45B9B1A7-3E0F-D54F-9700-B485DB01985E}"/>
              </a:ext>
            </a:extLst>
          </p:cNvPr>
          <p:cNvSpPr>
            <a:spLocks noGrp="1"/>
          </p:cNvSpPr>
          <p:nvPr>
            <p:ph type="sldNum" sz="quarter" idx="12"/>
          </p:nvPr>
        </p:nvSpPr>
        <p:spPr/>
        <p:txBody>
          <a:bodyPr/>
          <a:lstStyle/>
          <a:p>
            <a:pPr>
              <a:defRPr/>
            </a:pPr>
            <a:fld id="{05B8D4AF-0665-7B44-B9A5-492E7E49DE6C}" type="slidenum">
              <a:rPr lang="en-US" smtClean="0"/>
              <a:pPr>
                <a:defRPr/>
              </a:pPr>
              <a:t>4</a:t>
            </a:fld>
            <a:endParaRPr lang="en-US" dirty="0"/>
          </a:p>
        </p:txBody>
      </p:sp>
      <p:sp>
        <p:nvSpPr>
          <p:cNvPr id="5" name="Tekstiruutu 4">
            <a:extLst>
              <a:ext uri="{FF2B5EF4-FFF2-40B4-BE49-F238E27FC236}">
                <a16:creationId xmlns:a16="http://schemas.microsoft.com/office/drawing/2014/main" id="{C501BF81-626B-9248-AC58-8B94754AE0E6}"/>
              </a:ext>
            </a:extLst>
          </p:cNvPr>
          <p:cNvSpPr txBox="1"/>
          <p:nvPr/>
        </p:nvSpPr>
        <p:spPr>
          <a:xfrm>
            <a:off x="232756" y="1055717"/>
            <a:ext cx="7292756" cy="3970318"/>
          </a:xfrm>
          <a:prstGeom prst="rect">
            <a:avLst/>
          </a:prstGeom>
          <a:noFill/>
        </p:spPr>
        <p:txBody>
          <a:bodyPr wrap="square" rtlCol="0">
            <a:spAutoFit/>
          </a:bodyPr>
          <a:lstStyle/>
          <a:p>
            <a:r>
              <a:rPr lang="fi-FI" sz="1200" dirty="0"/>
              <a:t>Tiedonhallintaa ja viranomaisen toiminnan julkisuutta koskeva lainsäädäntö oli pirstaleista ja osin vanhentunutta, ja lakien soveltaminen ja yhteensovittaminen oli muodostunut haasteelliseksi. Teknologian kehittymisen tuomat uudet mahdollisuudet ovat tuoneet myös uudenlaisia sääntelyn tarpeita.</a:t>
            </a:r>
          </a:p>
          <a:p>
            <a:br>
              <a:rPr lang="fi-FI" sz="1200" dirty="0"/>
            </a:br>
            <a:endParaRPr lang="fi-FI" sz="1200" dirty="0"/>
          </a:p>
          <a:p>
            <a:r>
              <a:rPr lang="fi-FI" sz="1200" dirty="0"/>
              <a:t>Laki julkisen hallinnon tiedonhallinnasta (906/2019) sekä siihen liittyvät lait tulivat voimaan 1.1.2020. </a:t>
            </a:r>
          </a:p>
          <a:p>
            <a:endParaRPr lang="fi-FI" sz="1200" dirty="0"/>
          </a:p>
          <a:p>
            <a:r>
              <a:rPr lang="fi-FI" sz="1200" dirty="0"/>
              <a:t>Laki edistää tiedonhallinnan </a:t>
            </a:r>
            <a:r>
              <a:rPr lang="fi-FI" sz="1200" dirty="0">
                <a:solidFill>
                  <a:schemeClr val="tx2">
                    <a:lumMod val="40000"/>
                    <a:lumOff val="60000"/>
                  </a:schemeClr>
                </a:solidFill>
              </a:rPr>
              <a:t>yhdenmukaistamista, tietoturvallisuutta ja digitalisointia viranomaistoiminnassa</a:t>
            </a:r>
            <a:r>
              <a:rPr lang="fi-FI" sz="1200" dirty="0"/>
              <a:t>.</a:t>
            </a:r>
            <a:br>
              <a:rPr lang="fi-FI" sz="1200" dirty="0"/>
            </a:br>
            <a:endParaRPr lang="fi-FI" sz="1200" dirty="0"/>
          </a:p>
          <a:p>
            <a:r>
              <a:rPr lang="fi-FI" sz="1200" dirty="0"/>
              <a:t>Laissa julkisen hallinnon tiedonhallinnasta säädetään:</a:t>
            </a:r>
          </a:p>
          <a:p>
            <a:pPr marL="171450" indent="-171450">
              <a:buFont typeface="Arial" panose="020B0604020202020204" pitchFamily="34" charset="0"/>
              <a:buChar char="•"/>
            </a:pPr>
            <a:r>
              <a:rPr lang="fi-FI" sz="1200" dirty="0"/>
              <a:t>julkisuusperiaatteen ja hyvän hallinnon vaatimusten toteuttamisesta viranomaisten tiedonhallinnassa</a:t>
            </a:r>
          </a:p>
          <a:p>
            <a:pPr marL="171450" indent="-171450">
              <a:buFont typeface="Arial" panose="020B0604020202020204" pitchFamily="34" charset="0"/>
              <a:buChar char="•"/>
            </a:pPr>
            <a:r>
              <a:rPr lang="fi-FI" sz="1200" dirty="0"/>
              <a:t>tiedonhallinnan järjestämisestä ja kuvaamisesta, </a:t>
            </a:r>
          </a:p>
          <a:p>
            <a:pPr marL="171450" indent="-171450">
              <a:buFont typeface="Arial" panose="020B0604020202020204" pitchFamily="34" charset="0"/>
              <a:buChar char="•"/>
            </a:pPr>
            <a:r>
              <a:rPr lang="fi-FI" sz="1200" dirty="0"/>
              <a:t>tietovarantojen </a:t>
            </a:r>
            <a:r>
              <a:rPr lang="fi-FI" sz="1200" dirty="0" err="1"/>
              <a:t>yhteentoimivuudesta</a:t>
            </a:r>
            <a:r>
              <a:rPr lang="fi-FI" sz="1200" dirty="0"/>
              <a:t>, </a:t>
            </a:r>
          </a:p>
          <a:p>
            <a:pPr marL="171450" indent="-171450">
              <a:buFont typeface="Arial" panose="020B0604020202020204" pitchFamily="34" charset="0"/>
              <a:buChar char="•"/>
            </a:pPr>
            <a:r>
              <a:rPr lang="fi-FI" sz="1200" dirty="0"/>
              <a:t>tietojärjestelmien </a:t>
            </a:r>
            <a:r>
              <a:rPr lang="fi-FI" sz="1200" dirty="0" err="1"/>
              <a:t>yhteentoimivuuden</a:t>
            </a:r>
            <a:r>
              <a:rPr lang="fi-FI" sz="1200" dirty="0"/>
              <a:t> toteuttamisesta, </a:t>
            </a:r>
          </a:p>
          <a:p>
            <a:pPr marL="171450" indent="-171450">
              <a:buFont typeface="Arial" panose="020B0604020202020204" pitchFamily="34" charset="0"/>
              <a:buChar char="•"/>
            </a:pPr>
            <a:r>
              <a:rPr lang="fi-FI" sz="1200" dirty="0"/>
              <a:t>teknisten rajapintojen ja katseluyhteyksien toteuttamisesta</a:t>
            </a:r>
          </a:p>
          <a:p>
            <a:pPr marL="171450" indent="-171450">
              <a:buFont typeface="Arial" panose="020B0604020202020204" pitchFamily="34" charset="0"/>
              <a:buChar char="•"/>
            </a:pPr>
            <a:r>
              <a:rPr lang="fi-FI" sz="1200" dirty="0"/>
              <a:t>tietoturvallisuuden toteuttamisesta. </a:t>
            </a:r>
          </a:p>
          <a:p>
            <a:pPr marL="171450" indent="-171450">
              <a:buFont typeface="Arial" panose="020B0604020202020204" pitchFamily="34" charset="0"/>
              <a:buChar char="•"/>
            </a:pPr>
            <a:endParaRPr lang="fi-FI" sz="1200" dirty="0"/>
          </a:p>
          <a:p>
            <a:r>
              <a:rPr lang="fi-FI" sz="1200" dirty="0">
                <a:solidFill>
                  <a:schemeClr val="tx2">
                    <a:lumMod val="40000"/>
                    <a:lumOff val="60000"/>
                  </a:schemeClr>
                </a:solidFill>
              </a:rPr>
              <a:t>Koskee kaikkia viranomaisia sekä soveltuvin osin yliopistoja ja ammattikorkeakouluja.</a:t>
            </a:r>
          </a:p>
          <a:p>
            <a:endParaRPr lang="fi-FI" sz="1200" dirty="0"/>
          </a:p>
          <a:p>
            <a:r>
              <a:rPr lang="fi-FI" sz="1200" dirty="0"/>
              <a:t>Taustalla EU:n PSI ja GDPR direktiivit.  Lisätietoja: </a:t>
            </a:r>
            <a:r>
              <a:rPr lang="fi-FI" sz="1200" dirty="0">
                <a:hlinkClick r:id="rId2"/>
              </a:rPr>
              <a:t>https://vm.fi/avoin-tieto</a:t>
            </a:r>
            <a:r>
              <a:rPr lang="fi-FI" sz="1200" dirty="0"/>
              <a:t> </a:t>
            </a:r>
          </a:p>
          <a:p>
            <a:endParaRPr lang="fi-FI" sz="1200" dirty="0"/>
          </a:p>
        </p:txBody>
      </p:sp>
    </p:spTree>
    <p:extLst>
      <p:ext uri="{BB962C8B-B14F-4D97-AF65-F5344CB8AC3E}">
        <p14:creationId xmlns:p14="http://schemas.microsoft.com/office/powerpoint/2010/main" val="35067816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an numeron paikkamerkki 3">
            <a:extLst>
              <a:ext uri="{FF2B5EF4-FFF2-40B4-BE49-F238E27FC236}">
                <a16:creationId xmlns:a16="http://schemas.microsoft.com/office/drawing/2014/main" id="{FEF32450-B454-0C46-A609-07C9EAA16977}"/>
              </a:ext>
            </a:extLst>
          </p:cNvPr>
          <p:cNvSpPr>
            <a:spLocks noGrp="1"/>
          </p:cNvSpPr>
          <p:nvPr>
            <p:ph type="sldNum" sz="quarter" idx="12"/>
          </p:nvPr>
        </p:nvSpPr>
        <p:spPr/>
        <p:txBody>
          <a:bodyPr/>
          <a:lstStyle/>
          <a:p>
            <a:pPr>
              <a:defRPr/>
            </a:pPr>
            <a:fld id="{05B8D4AF-0665-7B44-B9A5-492E7E49DE6C}" type="slidenum">
              <a:rPr lang="en-US" smtClean="0"/>
              <a:pPr>
                <a:defRPr/>
              </a:pPr>
              <a:t>5</a:t>
            </a:fld>
            <a:endParaRPr lang="en-US" dirty="0"/>
          </a:p>
        </p:txBody>
      </p:sp>
      <p:sp>
        <p:nvSpPr>
          <p:cNvPr id="5" name="Title 1">
            <a:extLst>
              <a:ext uri="{FF2B5EF4-FFF2-40B4-BE49-F238E27FC236}">
                <a16:creationId xmlns:a16="http://schemas.microsoft.com/office/drawing/2014/main" id="{A970FE3D-187F-CA4B-B4F2-9ECF8524B8F5}"/>
              </a:ext>
            </a:extLst>
          </p:cNvPr>
          <p:cNvSpPr>
            <a:spLocks noGrp="1"/>
          </p:cNvSpPr>
          <p:nvPr>
            <p:ph type="title"/>
          </p:nvPr>
        </p:nvSpPr>
        <p:spPr>
          <a:xfrm>
            <a:off x="457200" y="176213"/>
            <a:ext cx="7742238" cy="803275"/>
          </a:xfrm>
        </p:spPr>
        <p:txBody>
          <a:bodyPr/>
          <a:lstStyle/>
          <a:p>
            <a:r>
              <a:rPr lang="fi-FI" dirty="0"/>
              <a:t>Mitä on datanhallinta?</a:t>
            </a:r>
          </a:p>
        </p:txBody>
      </p:sp>
      <p:sp>
        <p:nvSpPr>
          <p:cNvPr id="7" name="Content Placeholder 2">
            <a:extLst>
              <a:ext uri="{FF2B5EF4-FFF2-40B4-BE49-F238E27FC236}">
                <a16:creationId xmlns:a16="http://schemas.microsoft.com/office/drawing/2014/main" id="{681292F7-E6DF-2C47-A28B-4C36D17282A5}"/>
              </a:ext>
            </a:extLst>
          </p:cNvPr>
          <p:cNvSpPr txBox="1">
            <a:spLocks/>
          </p:cNvSpPr>
          <p:nvPr/>
        </p:nvSpPr>
        <p:spPr bwMode="auto">
          <a:xfrm>
            <a:off x="329185" y="1041032"/>
            <a:ext cx="4480559" cy="3742203"/>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67033" tIns="33516" rIns="67033" bIns="33516" numCol="1" anchor="t" anchorCtr="0" compatLnSpc="1">
            <a:prstTxWarp prst="textNoShape">
              <a:avLst/>
            </a:prstTxWarp>
          </a:bodyPr>
          <a:lstStyle>
            <a:lvl1pPr marL="142875" indent="-142875" algn="l" defTabSz="334963" rtl="0" eaLnBrk="1" fontAlgn="base" hangingPunct="1">
              <a:lnSpc>
                <a:spcPct val="110000"/>
              </a:lnSpc>
              <a:spcBef>
                <a:spcPts val="875"/>
              </a:spcBef>
              <a:spcAft>
                <a:spcPct val="0"/>
              </a:spcAft>
              <a:buFont typeface="Arial" charset="0"/>
              <a:buChar char="•"/>
              <a:defRPr kern="1200">
                <a:solidFill>
                  <a:srgbClr val="464F55"/>
                </a:solidFill>
                <a:latin typeface="Corbel"/>
                <a:ea typeface="ＭＳ Ｐゴシック" charset="0"/>
                <a:cs typeface="Corbel"/>
              </a:defRPr>
            </a:lvl1pPr>
            <a:lvl2pPr marL="385316" marR="0" indent="-129317" algn="l" defTabSz="335173" rtl="0" eaLnBrk="1" fontAlgn="auto" latinLnBrk="0" hangingPunct="1">
              <a:lnSpc>
                <a:spcPct val="100000"/>
              </a:lnSpc>
              <a:spcBef>
                <a:spcPct val="20000"/>
              </a:spcBef>
              <a:spcAft>
                <a:spcPts val="0"/>
              </a:spcAft>
              <a:buClrTx/>
              <a:buSzTx/>
              <a:buFont typeface="Courier New"/>
              <a:buChar char="o"/>
              <a:tabLst/>
              <a:defRPr sz="1500" kern="1200">
                <a:solidFill>
                  <a:srgbClr val="464F55"/>
                </a:solidFill>
                <a:latin typeface="Corbel"/>
                <a:ea typeface="ＭＳ Ｐゴシック" charset="0"/>
                <a:cs typeface="Corbel"/>
              </a:defRPr>
            </a:lvl2pPr>
            <a:lvl3pPr marL="967248" marR="0" indent="-129317" algn="l" defTabSz="335173" rtl="0" eaLnBrk="1" fontAlgn="auto" latinLnBrk="0" hangingPunct="1">
              <a:lnSpc>
                <a:spcPct val="100000"/>
              </a:lnSpc>
              <a:spcBef>
                <a:spcPct val="20000"/>
              </a:spcBef>
              <a:spcAft>
                <a:spcPts val="0"/>
              </a:spcAft>
              <a:buClrTx/>
              <a:buSzTx/>
              <a:buFont typeface="Courier New"/>
              <a:buChar char="o"/>
              <a:tabLst/>
              <a:defRPr sz="1300" kern="1200">
                <a:solidFill>
                  <a:srgbClr val="464F55"/>
                </a:solidFill>
                <a:latin typeface="Corbel"/>
                <a:ea typeface="ＭＳ Ｐゴシック" charset="0"/>
                <a:cs typeface="Corbel"/>
              </a:defRPr>
            </a:lvl3pPr>
            <a:lvl4pPr marL="1302422" marR="0" indent="-129317" algn="l" defTabSz="335173" rtl="0" eaLnBrk="1" fontAlgn="auto" latinLnBrk="0" hangingPunct="1">
              <a:lnSpc>
                <a:spcPct val="100000"/>
              </a:lnSpc>
              <a:spcBef>
                <a:spcPct val="20000"/>
              </a:spcBef>
              <a:spcAft>
                <a:spcPts val="0"/>
              </a:spcAft>
              <a:buClrTx/>
              <a:buSzTx/>
              <a:buFont typeface="Courier New"/>
              <a:buChar char="o"/>
              <a:tabLst/>
              <a:defRPr sz="1200" kern="1200">
                <a:solidFill>
                  <a:srgbClr val="464F55"/>
                </a:solidFill>
                <a:latin typeface="Corbel"/>
                <a:ea typeface="ＭＳ Ｐゴシック" charset="0"/>
                <a:cs typeface="Corbel"/>
              </a:defRPr>
            </a:lvl4pPr>
            <a:lvl5pPr marL="1508125" indent="-88900" algn="l" defTabSz="334963" rtl="0" eaLnBrk="1" fontAlgn="base" hangingPunct="1">
              <a:spcBef>
                <a:spcPct val="20000"/>
              </a:spcBef>
              <a:spcAft>
                <a:spcPct val="0"/>
              </a:spcAft>
              <a:buFont typeface="Arial" charset="0"/>
              <a:buChar char="»"/>
              <a:defRPr sz="800" kern="1200">
                <a:solidFill>
                  <a:srgbClr val="000000"/>
                </a:solidFill>
                <a:latin typeface="Corbel"/>
                <a:ea typeface="ＭＳ Ｐゴシック" charset="0"/>
                <a:cs typeface="Corbel"/>
              </a:defRPr>
            </a:lvl5pPr>
            <a:lvl6pPr marL="1843448" indent="-167586" algn="l" defTabSz="335173" rtl="0" eaLnBrk="1" latinLnBrk="0" hangingPunct="1">
              <a:spcBef>
                <a:spcPct val="20000"/>
              </a:spcBef>
              <a:buFont typeface="Arial"/>
              <a:buChar char="•"/>
              <a:defRPr sz="1500" kern="1200">
                <a:solidFill>
                  <a:schemeClr val="tx1"/>
                </a:solidFill>
                <a:latin typeface="+mn-lt"/>
                <a:ea typeface="+mn-ea"/>
                <a:cs typeface="+mn-cs"/>
              </a:defRPr>
            </a:lvl6pPr>
            <a:lvl7pPr marL="2178620" indent="-167586" algn="l" defTabSz="335173" rtl="0" eaLnBrk="1" latinLnBrk="0" hangingPunct="1">
              <a:spcBef>
                <a:spcPct val="20000"/>
              </a:spcBef>
              <a:buFont typeface="Arial"/>
              <a:buChar char="•"/>
              <a:defRPr sz="1500" kern="1200">
                <a:solidFill>
                  <a:schemeClr val="tx1"/>
                </a:solidFill>
                <a:latin typeface="+mn-lt"/>
                <a:ea typeface="+mn-ea"/>
                <a:cs typeface="+mn-cs"/>
              </a:defRPr>
            </a:lvl7pPr>
            <a:lvl8pPr marL="2513793" indent="-167586" algn="l" defTabSz="335173" rtl="0" eaLnBrk="1" latinLnBrk="0" hangingPunct="1">
              <a:spcBef>
                <a:spcPct val="20000"/>
              </a:spcBef>
              <a:buFont typeface="Arial"/>
              <a:buChar char="•"/>
              <a:defRPr sz="1500" kern="1200">
                <a:solidFill>
                  <a:schemeClr val="tx1"/>
                </a:solidFill>
                <a:latin typeface="+mn-lt"/>
                <a:ea typeface="+mn-ea"/>
                <a:cs typeface="+mn-cs"/>
              </a:defRPr>
            </a:lvl8pPr>
            <a:lvl9pPr marL="2848964" indent="-167586" algn="l" defTabSz="335173" rtl="0" eaLnBrk="1" latinLnBrk="0" hangingPunct="1">
              <a:spcBef>
                <a:spcPct val="20000"/>
              </a:spcBef>
              <a:buFont typeface="Arial"/>
              <a:buChar char="•"/>
              <a:defRPr sz="1500" kern="1200">
                <a:solidFill>
                  <a:schemeClr val="tx1"/>
                </a:solidFill>
                <a:latin typeface="+mn-lt"/>
                <a:ea typeface="+mn-ea"/>
                <a:cs typeface="+mn-cs"/>
              </a:defRPr>
            </a:lvl9pPr>
          </a:lstStyle>
          <a:p>
            <a:pPr algn="just"/>
            <a:r>
              <a:rPr lang="en-US" sz="1400" dirty="0" err="1"/>
              <a:t>Datanhallinta</a:t>
            </a:r>
            <a:r>
              <a:rPr lang="en-US" sz="1400" dirty="0"/>
              <a:t> </a:t>
            </a:r>
            <a:r>
              <a:rPr lang="en-US" sz="1400" dirty="0" err="1"/>
              <a:t>tarkoittaa</a:t>
            </a:r>
            <a:r>
              <a:rPr lang="en-US" sz="1400" dirty="0"/>
              <a:t> </a:t>
            </a:r>
            <a:r>
              <a:rPr lang="en-US" sz="1400" dirty="0" err="1"/>
              <a:t>kerätyn</a:t>
            </a:r>
            <a:r>
              <a:rPr lang="en-US" sz="1400" dirty="0"/>
              <a:t> ja </a:t>
            </a:r>
            <a:r>
              <a:rPr lang="en-US" sz="1400" dirty="0" err="1"/>
              <a:t>tuotetun</a:t>
            </a:r>
            <a:r>
              <a:rPr lang="en-US" sz="1400" dirty="0"/>
              <a:t> </a:t>
            </a:r>
            <a:r>
              <a:rPr lang="en-US" sz="1400" dirty="0" err="1"/>
              <a:t>informaation</a:t>
            </a:r>
            <a:r>
              <a:rPr lang="en-US" sz="1400" dirty="0"/>
              <a:t> </a:t>
            </a:r>
            <a:r>
              <a:rPr lang="en-US" sz="1400" dirty="0" err="1"/>
              <a:t>käsittelyä</a:t>
            </a:r>
            <a:r>
              <a:rPr lang="en-US" sz="1400" dirty="0"/>
              <a:t>. </a:t>
            </a:r>
          </a:p>
          <a:p>
            <a:pPr marL="0" indent="0" algn="just">
              <a:buNone/>
            </a:pPr>
            <a:endParaRPr lang="en-US" sz="1400" dirty="0"/>
          </a:p>
          <a:p>
            <a:pPr algn="just"/>
            <a:r>
              <a:rPr lang="en-US" sz="1400" dirty="0" err="1">
                <a:solidFill>
                  <a:schemeClr val="tx2">
                    <a:lumMod val="60000"/>
                    <a:lumOff val="40000"/>
                  </a:schemeClr>
                </a:solidFill>
              </a:rPr>
              <a:t>Datanhallinta</a:t>
            </a:r>
            <a:r>
              <a:rPr lang="en-US" sz="1400" dirty="0">
                <a:solidFill>
                  <a:schemeClr val="tx2">
                    <a:lumMod val="60000"/>
                    <a:lumOff val="40000"/>
                  </a:schemeClr>
                </a:solidFill>
              </a:rPr>
              <a:t> </a:t>
            </a:r>
            <a:r>
              <a:rPr lang="en-US" sz="1400" b="1" dirty="0" err="1">
                <a:solidFill>
                  <a:schemeClr val="tx2">
                    <a:lumMod val="60000"/>
                    <a:lumOff val="40000"/>
                  </a:schemeClr>
                </a:solidFill>
              </a:rPr>
              <a:t>lisää</a:t>
            </a:r>
            <a:r>
              <a:rPr lang="en-US" sz="1400" b="1" dirty="0">
                <a:solidFill>
                  <a:schemeClr val="tx2">
                    <a:lumMod val="60000"/>
                    <a:lumOff val="40000"/>
                  </a:schemeClr>
                </a:solidFill>
              </a:rPr>
              <a:t> </a:t>
            </a:r>
            <a:r>
              <a:rPr lang="en-US" sz="1400" b="1" dirty="0" err="1">
                <a:solidFill>
                  <a:schemeClr val="tx2">
                    <a:lumMod val="60000"/>
                    <a:lumOff val="40000"/>
                  </a:schemeClr>
                </a:solidFill>
              </a:rPr>
              <a:t>datan</a:t>
            </a:r>
            <a:r>
              <a:rPr lang="en-US" sz="1400" b="1" dirty="0">
                <a:solidFill>
                  <a:schemeClr val="tx2">
                    <a:lumMod val="60000"/>
                    <a:lumOff val="40000"/>
                  </a:schemeClr>
                </a:solidFill>
              </a:rPr>
              <a:t> </a:t>
            </a:r>
            <a:r>
              <a:rPr lang="en-US" sz="1400" b="1" dirty="0" err="1">
                <a:solidFill>
                  <a:schemeClr val="tx2">
                    <a:lumMod val="60000"/>
                    <a:lumOff val="40000"/>
                  </a:schemeClr>
                </a:solidFill>
              </a:rPr>
              <a:t>arvoa</a:t>
            </a:r>
            <a:r>
              <a:rPr lang="en-US" sz="1400" b="1" dirty="0">
                <a:solidFill>
                  <a:schemeClr val="tx2">
                    <a:lumMod val="60000"/>
                    <a:lumOff val="40000"/>
                  </a:schemeClr>
                </a:solidFill>
              </a:rPr>
              <a:t> </a:t>
            </a:r>
            <a:r>
              <a:rPr lang="en-US" sz="1400" dirty="0" err="1">
                <a:solidFill>
                  <a:schemeClr val="tx2">
                    <a:lumMod val="60000"/>
                    <a:lumOff val="40000"/>
                  </a:schemeClr>
                </a:solidFill>
              </a:rPr>
              <a:t>tekemällä</a:t>
            </a:r>
            <a:r>
              <a:rPr lang="en-US" sz="1400" dirty="0">
                <a:solidFill>
                  <a:schemeClr val="tx2">
                    <a:lumMod val="60000"/>
                    <a:lumOff val="40000"/>
                  </a:schemeClr>
                </a:solidFill>
              </a:rPr>
              <a:t> </a:t>
            </a:r>
            <a:r>
              <a:rPr lang="en-US" sz="1400" dirty="0" err="1">
                <a:solidFill>
                  <a:schemeClr val="tx2">
                    <a:lumMod val="60000"/>
                    <a:lumOff val="40000"/>
                  </a:schemeClr>
                </a:solidFill>
              </a:rPr>
              <a:t>siitä</a:t>
            </a:r>
            <a:r>
              <a:rPr lang="en-US" sz="1400" dirty="0">
                <a:solidFill>
                  <a:schemeClr val="tx2">
                    <a:lumMod val="60000"/>
                    <a:lumOff val="40000"/>
                  </a:schemeClr>
                </a:solidFill>
              </a:rPr>
              <a:t> </a:t>
            </a:r>
            <a:r>
              <a:rPr lang="en-US" sz="1400" i="1" dirty="0" err="1">
                <a:solidFill>
                  <a:schemeClr val="tx2">
                    <a:lumMod val="60000"/>
                    <a:lumOff val="40000"/>
                  </a:schemeClr>
                </a:solidFill>
              </a:rPr>
              <a:t>yhteentoimivaa</a:t>
            </a:r>
            <a:r>
              <a:rPr lang="en-US" sz="1400" dirty="0">
                <a:solidFill>
                  <a:schemeClr val="tx2">
                    <a:lumMod val="60000"/>
                    <a:lumOff val="40000"/>
                  </a:schemeClr>
                </a:solidFill>
              </a:rPr>
              <a:t>, </a:t>
            </a:r>
            <a:r>
              <a:rPr lang="en-US" sz="1400" dirty="0" err="1">
                <a:solidFill>
                  <a:schemeClr val="tx2">
                    <a:lumMod val="60000"/>
                    <a:lumOff val="40000"/>
                  </a:schemeClr>
                </a:solidFill>
              </a:rPr>
              <a:t>helpommin</a:t>
            </a:r>
            <a:r>
              <a:rPr lang="en-US" sz="1400" dirty="0">
                <a:solidFill>
                  <a:schemeClr val="tx2">
                    <a:lumMod val="60000"/>
                    <a:lumOff val="40000"/>
                  </a:schemeClr>
                </a:solidFill>
              </a:rPr>
              <a:t> </a:t>
            </a:r>
            <a:r>
              <a:rPr lang="en-US" sz="1400" i="1" dirty="0" err="1">
                <a:solidFill>
                  <a:schemeClr val="tx2">
                    <a:lumMod val="60000"/>
                    <a:lumOff val="40000"/>
                  </a:schemeClr>
                </a:solidFill>
              </a:rPr>
              <a:t>löydettävää</a:t>
            </a:r>
            <a:r>
              <a:rPr lang="en-US" sz="1400" dirty="0">
                <a:solidFill>
                  <a:schemeClr val="tx2">
                    <a:lumMod val="60000"/>
                    <a:lumOff val="40000"/>
                  </a:schemeClr>
                </a:solidFill>
              </a:rPr>
              <a:t> ja </a:t>
            </a:r>
            <a:r>
              <a:rPr lang="en-US" sz="1400" dirty="0" err="1">
                <a:solidFill>
                  <a:schemeClr val="tx2">
                    <a:lumMod val="60000"/>
                    <a:lumOff val="40000"/>
                  </a:schemeClr>
                </a:solidFill>
              </a:rPr>
              <a:t>vaikeammin</a:t>
            </a:r>
            <a:r>
              <a:rPr lang="en-US" sz="1400" dirty="0">
                <a:solidFill>
                  <a:schemeClr val="tx2">
                    <a:lumMod val="60000"/>
                    <a:lumOff val="40000"/>
                  </a:schemeClr>
                </a:solidFill>
              </a:rPr>
              <a:t> </a:t>
            </a:r>
            <a:r>
              <a:rPr lang="en-US" sz="1400" dirty="0" err="1">
                <a:solidFill>
                  <a:schemeClr val="tx2">
                    <a:lumMod val="60000"/>
                    <a:lumOff val="40000"/>
                  </a:schemeClr>
                </a:solidFill>
              </a:rPr>
              <a:t>hukattavaa</a:t>
            </a:r>
            <a:r>
              <a:rPr lang="en-US" sz="1400" dirty="0">
                <a:solidFill>
                  <a:schemeClr val="tx2">
                    <a:lumMod val="60000"/>
                    <a:lumOff val="40000"/>
                  </a:schemeClr>
                </a:solidFill>
              </a:rPr>
              <a:t>, </a:t>
            </a:r>
            <a:r>
              <a:rPr lang="en-US" sz="1400" i="1" dirty="0" err="1">
                <a:solidFill>
                  <a:schemeClr val="tx2">
                    <a:lumMod val="60000"/>
                    <a:lumOff val="40000"/>
                  </a:schemeClr>
                </a:solidFill>
              </a:rPr>
              <a:t>ymmärrettävää</a:t>
            </a:r>
            <a:r>
              <a:rPr lang="en-US" sz="1400" dirty="0">
                <a:solidFill>
                  <a:schemeClr val="tx2">
                    <a:lumMod val="60000"/>
                    <a:lumOff val="40000"/>
                  </a:schemeClr>
                </a:solidFill>
              </a:rPr>
              <a:t> ja </a:t>
            </a:r>
            <a:r>
              <a:rPr lang="en-US" sz="1400" dirty="0" err="1">
                <a:solidFill>
                  <a:schemeClr val="tx2">
                    <a:lumMod val="60000"/>
                    <a:lumOff val="40000"/>
                  </a:schemeClr>
                </a:solidFill>
              </a:rPr>
              <a:t>siten</a:t>
            </a:r>
            <a:r>
              <a:rPr lang="en-US" sz="1400" dirty="0">
                <a:solidFill>
                  <a:schemeClr val="tx2">
                    <a:lumMod val="60000"/>
                    <a:lumOff val="40000"/>
                  </a:schemeClr>
                </a:solidFill>
              </a:rPr>
              <a:t> </a:t>
            </a:r>
            <a:r>
              <a:rPr lang="en-US" sz="1400" dirty="0" err="1">
                <a:solidFill>
                  <a:schemeClr val="tx2">
                    <a:lumMod val="60000"/>
                    <a:lumOff val="40000"/>
                  </a:schemeClr>
                </a:solidFill>
              </a:rPr>
              <a:t>myös</a:t>
            </a:r>
            <a:r>
              <a:rPr lang="en-US" sz="1400" dirty="0">
                <a:solidFill>
                  <a:schemeClr val="tx2">
                    <a:lumMod val="60000"/>
                    <a:lumOff val="40000"/>
                  </a:schemeClr>
                </a:solidFill>
              </a:rPr>
              <a:t> </a:t>
            </a:r>
            <a:r>
              <a:rPr lang="en-US" sz="1400" dirty="0" err="1">
                <a:solidFill>
                  <a:schemeClr val="tx2">
                    <a:lumMod val="60000"/>
                    <a:lumOff val="40000"/>
                  </a:schemeClr>
                </a:solidFill>
              </a:rPr>
              <a:t>paremmin</a:t>
            </a:r>
            <a:r>
              <a:rPr lang="en-US" sz="1400" dirty="0">
                <a:solidFill>
                  <a:schemeClr val="tx2">
                    <a:lumMod val="60000"/>
                    <a:lumOff val="40000"/>
                  </a:schemeClr>
                </a:solidFill>
              </a:rPr>
              <a:t> </a:t>
            </a:r>
            <a:r>
              <a:rPr lang="en-US" sz="1400" b="1" i="1" dirty="0" err="1">
                <a:solidFill>
                  <a:schemeClr val="tx2">
                    <a:lumMod val="60000"/>
                    <a:lumOff val="40000"/>
                  </a:schemeClr>
                </a:solidFill>
              </a:rPr>
              <a:t>uudelleen</a:t>
            </a:r>
            <a:r>
              <a:rPr lang="en-US" sz="1400" b="1" i="1" dirty="0">
                <a:solidFill>
                  <a:schemeClr val="tx2">
                    <a:lumMod val="60000"/>
                    <a:lumOff val="40000"/>
                  </a:schemeClr>
                </a:solidFill>
              </a:rPr>
              <a:t> </a:t>
            </a:r>
            <a:r>
              <a:rPr lang="en-US" sz="1400" b="1" i="1" dirty="0" err="1">
                <a:solidFill>
                  <a:schemeClr val="tx2">
                    <a:lumMod val="60000"/>
                    <a:lumOff val="40000"/>
                  </a:schemeClr>
                </a:solidFill>
              </a:rPr>
              <a:t>käytettävää</a:t>
            </a:r>
            <a:r>
              <a:rPr lang="en-US" sz="1400" i="1" dirty="0">
                <a:solidFill>
                  <a:schemeClr val="tx2">
                    <a:lumMod val="60000"/>
                    <a:lumOff val="40000"/>
                  </a:schemeClr>
                </a:solidFill>
              </a:rPr>
              <a:t>. </a:t>
            </a:r>
          </a:p>
          <a:p>
            <a:pPr algn="just"/>
            <a:endParaRPr lang="en-US" sz="1400" i="1" dirty="0">
              <a:solidFill>
                <a:schemeClr val="tx2">
                  <a:lumMod val="60000"/>
                  <a:lumOff val="40000"/>
                </a:schemeClr>
              </a:solidFill>
            </a:endParaRPr>
          </a:p>
          <a:p>
            <a:pPr algn="just"/>
            <a:r>
              <a:rPr lang="en-US" sz="1400" dirty="0" err="1">
                <a:solidFill>
                  <a:schemeClr val="tx1"/>
                </a:solidFill>
              </a:rPr>
              <a:t>Datanhallinnan</a:t>
            </a:r>
            <a:r>
              <a:rPr lang="en-US" sz="1400" dirty="0">
                <a:solidFill>
                  <a:schemeClr val="tx1"/>
                </a:solidFill>
              </a:rPr>
              <a:t> </a:t>
            </a:r>
            <a:r>
              <a:rPr lang="en-US" sz="1400" dirty="0" err="1">
                <a:solidFill>
                  <a:schemeClr val="tx1"/>
                </a:solidFill>
              </a:rPr>
              <a:t>vakiintuneisiin</a:t>
            </a:r>
            <a:r>
              <a:rPr lang="en-US" sz="1400" dirty="0">
                <a:solidFill>
                  <a:schemeClr val="tx1"/>
                </a:solidFill>
              </a:rPr>
              <a:t> </a:t>
            </a:r>
            <a:r>
              <a:rPr lang="en-US" sz="1400" dirty="0" err="1">
                <a:solidFill>
                  <a:schemeClr val="tx1"/>
                </a:solidFill>
              </a:rPr>
              <a:t>käytäntöihin</a:t>
            </a:r>
            <a:r>
              <a:rPr lang="en-US" sz="1400" dirty="0">
                <a:solidFill>
                  <a:schemeClr val="tx1"/>
                </a:solidFill>
              </a:rPr>
              <a:t> </a:t>
            </a:r>
            <a:r>
              <a:rPr lang="en-US" sz="1400" dirty="0" err="1">
                <a:solidFill>
                  <a:schemeClr val="tx1"/>
                </a:solidFill>
              </a:rPr>
              <a:t>kuuluu</a:t>
            </a:r>
            <a:r>
              <a:rPr lang="en-US" sz="1400" dirty="0">
                <a:solidFill>
                  <a:schemeClr val="tx1"/>
                </a:solidFill>
              </a:rPr>
              <a:t> mm. </a:t>
            </a:r>
            <a:r>
              <a:rPr lang="en-US" sz="1400" dirty="0" err="1">
                <a:solidFill>
                  <a:schemeClr val="tx1"/>
                </a:solidFill>
              </a:rPr>
              <a:t>datanhallinnan</a:t>
            </a:r>
            <a:r>
              <a:rPr lang="en-US" sz="1400" dirty="0">
                <a:solidFill>
                  <a:schemeClr val="tx1"/>
                </a:solidFill>
              </a:rPr>
              <a:t> </a:t>
            </a:r>
            <a:r>
              <a:rPr lang="en-US" sz="1400" i="1" dirty="0" err="1">
                <a:solidFill>
                  <a:schemeClr val="tx1"/>
                </a:solidFill>
              </a:rPr>
              <a:t>suunnittelu</a:t>
            </a:r>
            <a:r>
              <a:rPr lang="en-US" sz="1400" dirty="0">
                <a:solidFill>
                  <a:schemeClr val="tx1"/>
                </a:solidFill>
              </a:rPr>
              <a:t>, </a:t>
            </a:r>
            <a:r>
              <a:rPr lang="en-US" sz="1400" dirty="0" err="1">
                <a:solidFill>
                  <a:schemeClr val="tx1"/>
                </a:solidFill>
              </a:rPr>
              <a:t>datan</a:t>
            </a:r>
            <a:r>
              <a:rPr lang="en-US" sz="1400" dirty="0">
                <a:solidFill>
                  <a:schemeClr val="tx1"/>
                </a:solidFill>
              </a:rPr>
              <a:t> ja </a:t>
            </a:r>
            <a:r>
              <a:rPr lang="en-US" sz="1400" dirty="0" err="1">
                <a:solidFill>
                  <a:schemeClr val="tx1"/>
                </a:solidFill>
              </a:rPr>
              <a:t>sen</a:t>
            </a:r>
            <a:r>
              <a:rPr lang="en-US" sz="1400" dirty="0">
                <a:solidFill>
                  <a:schemeClr val="tx1"/>
                </a:solidFill>
              </a:rPr>
              <a:t> </a:t>
            </a:r>
            <a:r>
              <a:rPr lang="en-US" sz="1400" dirty="0" err="1">
                <a:solidFill>
                  <a:schemeClr val="tx1"/>
                </a:solidFill>
              </a:rPr>
              <a:t>elinkaaren</a:t>
            </a:r>
            <a:r>
              <a:rPr lang="en-US" sz="1400" dirty="0">
                <a:solidFill>
                  <a:schemeClr val="tx1"/>
                </a:solidFill>
              </a:rPr>
              <a:t>  </a:t>
            </a:r>
            <a:r>
              <a:rPr lang="en-US" sz="1400" i="1" dirty="0" err="1">
                <a:solidFill>
                  <a:schemeClr val="tx1"/>
                </a:solidFill>
              </a:rPr>
              <a:t>dokumentoiminen</a:t>
            </a:r>
            <a:r>
              <a:rPr lang="en-US" sz="1400" dirty="0">
                <a:solidFill>
                  <a:schemeClr val="tx1"/>
                </a:solidFill>
              </a:rPr>
              <a:t>, </a:t>
            </a:r>
            <a:r>
              <a:rPr lang="en-US" sz="1400" i="1" dirty="0" err="1">
                <a:solidFill>
                  <a:schemeClr val="tx1"/>
                </a:solidFill>
              </a:rPr>
              <a:t>järjestäminen</a:t>
            </a:r>
            <a:r>
              <a:rPr lang="en-US" sz="1400" dirty="0">
                <a:solidFill>
                  <a:schemeClr val="tx1"/>
                </a:solidFill>
              </a:rPr>
              <a:t>, </a:t>
            </a:r>
            <a:r>
              <a:rPr lang="en-US" sz="1400" i="1" dirty="0" err="1">
                <a:solidFill>
                  <a:schemeClr val="tx1"/>
                </a:solidFill>
              </a:rPr>
              <a:t>tallettaminen</a:t>
            </a:r>
            <a:r>
              <a:rPr lang="en-US" sz="1400" i="1" dirty="0">
                <a:solidFill>
                  <a:schemeClr val="tx1"/>
                </a:solidFill>
              </a:rPr>
              <a:t>,</a:t>
            </a:r>
            <a:r>
              <a:rPr lang="en-US" sz="1400" dirty="0">
                <a:solidFill>
                  <a:schemeClr val="tx1"/>
                </a:solidFill>
              </a:rPr>
              <a:t> </a:t>
            </a:r>
            <a:r>
              <a:rPr lang="en-US" sz="1400" i="1" dirty="0" err="1">
                <a:solidFill>
                  <a:schemeClr val="tx1"/>
                </a:solidFill>
              </a:rPr>
              <a:t>jakaminen</a:t>
            </a:r>
            <a:r>
              <a:rPr lang="en-US" sz="1400" i="1" dirty="0">
                <a:solidFill>
                  <a:schemeClr val="tx1"/>
                </a:solidFill>
              </a:rPr>
              <a:t>, </a:t>
            </a:r>
            <a:r>
              <a:rPr lang="en-US" sz="1400" i="1" dirty="0" err="1">
                <a:solidFill>
                  <a:schemeClr val="tx1"/>
                </a:solidFill>
              </a:rPr>
              <a:t>julkistaminen</a:t>
            </a:r>
            <a:r>
              <a:rPr lang="en-US" sz="1400" i="1" dirty="0">
                <a:solidFill>
                  <a:schemeClr val="tx1"/>
                </a:solidFill>
              </a:rPr>
              <a:t>, </a:t>
            </a:r>
            <a:r>
              <a:rPr lang="en-US" sz="1400" i="1" dirty="0" err="1">
                <a:solidFill>
                  <a:schemeClr val="tx1"/>
                </a:solidFill>
              </a:rPr>
              <a:t>säilyttäminen</a:t>
            </a:r>
            <a:r>
              <a:rPr lang="en-US" sz="1400" dirty="0">
                <a:solidFill>
                  <a:schemeClr val="tx1"/>
                </a:solidFill>
              </a:rPr>
              <a:t>, </a:t>
            </a:r>
            <a:r>
              <a:rPr lang="en-US" sz="1400" dirty="0" err="1">
                <a:solidFill>
                  <a:schemeClr val="tx1"/>
                </a:solidFill>
              </a:rPr>
              <a:t>tarpeen</a:t>
            </a:r>
            <a:r>
              <a:rPr lang="en-US" sz="1400" dirty="0">
                <a:solidFill>
                  <a:schemeClr val="tx1"/>
                </a:solidFill>
              </a:rPr>
              <a:t> </a:t>
            </a:r>
            <a:r>
              <a:rPr lang="en-US" sz="1400" dirty="0" err="1">
                <a:solidFill>
                  <a:schemeClr val="tx1"/>
                </a:solidFill>
              </a:rPr>
              <a:t>tullen</a:t>
            </a:r>
            <a:r>
              <a:rPr lang="en-US" sz="1400" dirty="0">
                <a:solidFill>
                  <a:schemeClr val="tx1"/>
                </a:solidFill>
              </a:rPr>
              <a:t> </a:t>
            </a:r>
            <a:r>
              <a:rPr lang="en-US" sz="1400" dirty="0" err="1">
                <a:solidFill>
                  <a:schemeClr val="tx1"/>
                </a:solidFill>
              </a:rPr>
              <a:t>jopa</a:t>
            </a:r>
            <a:r>
              <a:rPr lang="en-US" sz="1400" dirty="0">
                <a:solidFill>
                  <a:schemeClr val="tx1"/>
                </a:solidFill>
              </a:rPr>
              <a:t> </a:t>
            </a:r>
            <a:r>
              <a:rPr lang="en-US" sz="1400" i="1" dirty="0" err="1">
                <a:solidFill>
                  <a:schemeClr val="tx1"/>
                </a:solidFill>
              </a:rPr>
              <a:t>tuhoaminen</a:t>
            </a:r>
            <a:r>
              <a:rPr lang="en-US" sz="1400" i="1" dirty="0">
                <a:solidFill>
                  <a:schemeClr val="tx1"/>
                </a:solidFill>
              </a:rPr>
              <a:t>.</a:t>
            </a:r>
          </a:p>
          <a:p>
            <a:pPr marL="0" indent="0" algn="just">
              <a:buFont typeface="Arial" charset="0"/>
              <a:buNone/>
            </a:pPr>
            <a:endParaRPr lang="fi-FI" sz="1600" dirty="0"/>
          </a:p>
        </p:txBody>
      </p:sp>
      <p:pic>
        <p:nvPicPr>
          <p:cNvPr id="8" name="Picture 2">
            <a:extLst>
              <a:ext uri="{FF2B5EF4-FFF2-40B4-BE49-F238E27FC236}">
                <a16:creationId xmlns:a16="http://schemas.microsoft.com/office/drawing/2014/main" id="{9FB59F1C-CD14-724E-9E06-341AC05BDC0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95827" y="1141251"/>
            <a:ext cx="3316231" cy="2545085"/>
          </a:xfrm>
          <a:prstGeom prst="rect">
            <a:avLst/>
          </a:prstGeom>
        </p:spPr>
      </p:pic>
      <p:sp>
        <p:nvSpPr>
          <p:cNvPr id="9" name="Rectangle 5">
            <a:extLst>
              <a:ext uri="{FF2B5EF4-FFF2-40B4-BE49-F238E27FC236}">
                <a16:creationId xmlns:a16="http://schemas.microsoft.com/office/drawing/2014/main" id="{9CAC47FA-FB48-324D-BB4C-67C8EE38E52E}"/>
              </a:ext>
            </a:extLst>
          </p:cNvPr>
          <p:cNvSpPr/>
          <p:nvPr/>
        </p:nvSpPr>
        <p:spPr>
          <a:xfrm>
            <a:off x="5319558" y="3734783"/>
            <a:ext cx="3392500" cy="507831"/>
          </a:xfrm>
          <a:prstGeom prst="rect">
            <a:avLst/>
          </a:prstGeom>
        </p:spPr>
        <p:txBody>
          <a:bodyPr wrap="square">
            <a:spAutoFit/>
          </a:bodyPr>
          <a:lstStyle/>
          <a:p>
            <a:r>
              <a:rPr lang="fi-FI" sz="900" dirty="0">
                <a:solidFill>
                  <a:srgbClr val="D0DCED"/>
                </a:solidFill>
              </a:rPr>
              <a:t>Kuvan lähde: https://www.openaire.eu/images/easyblog_articles/1120/Registry-of-Research-Data-Repositories.png</a:t>
            </a:r>
          </a:p>
        </p:txBody>
      </p:sp>
    </p:spTree>
    <p:extLst>
      <p:ext uri="{BB962C8B-B14F-4D97-AF65-F5344CB8AC3E}">
        <p14:creationId xmlns:p14="http://schemas.microsoft.com/office/powerpoint/2010/main" val="7688696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an numeron paikkamerkki 3">
            <a:extLst>
              <a:ext uri="{FF2B5EF4-FFF2-40B4-BE49-F238E27FC236}">
                <a16:creationId xmlns:a16="http://schemas.microsoft.com/office/drawing/2014/main" id="{CD2DE129-8A79-7847-9F8E-F151C93A0C12}"/>
              </a:ext>
            </a:extLst>
          </p:cNvPr>
          <p:cNvSpPr>
            <a:spLocks noGrp="1"/>
          </p:cNvSpPr>
          <p:nvPr>
            <p:ph type="sldNum" sz="quarter" idx="12"/>
          </p:nvPr>
        </p:nvSpPr>
        <p:spPr/>
        <p:txBody>
          <a:bodyPr/>
          <a:lstStyle/>
          <a:p>
            <a:pPr>
              <a:defRPr/>
            </a:pPr>
            <a:fld id="{05B8D4AF-0665-7B44-B9A5-492E7E49DE6C}" type="slidenum">
              <a:rPr lang="en-US" smtClean="0"/>
              <a:pPr>
                <a:defRPr/>
              </a:pPr>
              <a:t>6</a:t>
            </a:fld>
            <a:endParaRPr lang="en-US" dirty="0"/>
          </a:p>
        </p:txBody>
      </p:sp>
      <p:sp>
        <p:nvSpPr>
          <p:cNvPr id="5" name="Rounded Rectangle 26">
            <a:extLst>
              <a:ext uri="{FF2B5EF4-FFF2-40B4-BE49-F238E27FC236}">
                <a16:creationId xmlns:a16="http://schemas.microsoft.com/office/drawing/2014/main" id="{AC23DD3D-7178-B445-817E-5929C199AF2F}"/>
              </a:ext>
            </a:extLst>
          </p:cNvPr>
          <p:cNvSpPr/>
          <p:nvPr/>
        </p:nvSpPr>
        <p:spPr>
          <a:xfrm>
            <a:off x="831056" y="3609034"/>
            <a:ext cx="7254876" cy="991541"/>
          </a:xfrm>
          <a:prstGeom prst="roundRect">
            <a:avLst/>
          </a:prstGeom>
          <a:solidFill>
            <a:schemeClr val="tx1">
              <a:alpha val="28000"/>
            </a:schemeClr>
          </a:solidFill>
          <a:ln>
            <a:noFill/>
            <a:prstDash val="sysDash"/>
          </a:ln>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FI" dirty="0"/>
          </a:p>
        </p:txBody>
      </p:sp>
      <p:sp>
        <p:nvSpPr>
          <p:cNvPr id="6" name="Rounded Rectangle 25">
            <a:extLst>
              <a:ext uri="{FF2B5EF4-FFF2-40B4-BE49-F238E27FC236}">
                <a16:creationId xmlns:a16="http://schemas.microsoft.com/office/drawing/2014/main" id="{6CAA6B16-EED2-5D43-A890-56580F4F7B91}"/>
              </a:ext>
            </a:extLst>
          </p:cNvPr>
          <p:cNvSpPr/>
          <p:nvPr/>
        </p:nvSpPr>
        <p:spPr>
          <a:xfrm>
            <a:off x="824298" y="2481970"/>
            <a:ext cx="7254876" cy="991541"/>
          </a:xfrm>
          <a:prstGeom prst="roundRect">
            <a:avLst/>
          </a:prstGeom>
          <a:solidFill>
            <a:schemeClr val="tx1">
              <a:alpha val="28000"/>
            </a:schemeClr>
          </a:solidFill>
          <a:ln>
            <a:noFill/>
            <a:prstDash val="sysDash"/>
          </a:ln>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FI" dirty="0"/>
          </a:p>
        </p:txBody>
      </p:sp>
      <p:sp>
        <p:nvSpPr>
          <p:cNvPr id="7" name="Rounded Rectangle 24">
            <a:extLst>
              <a:ext uri="{FF2B5EF4-FFF2-40B4-BE49-F238E27FC236}">
                <a16:creationId xmlns:a16="http://schemas.microsoft.com/office/drawing/2014/main" id="{452243A1-2D37-7C42-937C-9ECFF807E2C1}"/>
              </a:ext>
            </a:extLst>
          </p:cNvPr>
          <p:cNvSpPr/>
          <p:nvPr/>
        </p:nvSpPr>
        <p:spPr>
          <a:xfrm>
            <a:off x="831056" y="1354078"/>
            <a:ext cx="7254876" cy="991541"/>
          </a:xfrm>
          <a:prstGeom prst="roundRect">
            <a:avLst/>
          </a:prstGeom>
          <a:solidFill>
            <a:schemeClr val="tx1">
              <a:alpha val="28000"/>
            </a:schemeClr>
          </a:solidFill>
          <a:ln>
            <a:noFill/>
            <a:prstDash val="sysDash"/>
          </a:ln>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FI" dirty="0"/>
          </a:p>
        </p:txBody>
      </p:sp>
      <p:sp>
        <p:nvSpPr>
          <p:cNvPr id="8" name="Rounded Rectangle 18">
            <a:extLst>
              <a:ext uri="{FF2B5EF4-FFF2-40B4-BE49-F238E27FC236}">
                <a16:creationId xmlns:a16="http://schemas.microsoft.com/office/drawing/2014/main" id="{FA0E7356-9181-5649-BE48-43897FC71546}"/>
              </a:ext>
            </a:extLst>
          </p:cNvPr>
          <p:cNvSpPr/>
          <p:nvPr/>
        </p:nvSpPr>
        <p:spPr>
          <a:xfrm>
            <a:off x="810736" y="206691"/>
            <a:ext cx="7254876" cy="991541"/>
          </a:xfrm>
          <a:prstGeom prst="roundRect">
            <a:avLst/>
          </a:prstGeom>
          <a:solidFill>
            <a:schemeClr val="tx1">
              <a:alpha val="28000"/>
            </a:schemeClr>
          </a:solidFill>
          <a:ln>
            <a:noFill/>
            <a:prstDash val="sysDash"/>
          </a:ln>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FI" dirty="0"/>
          </a:p>
        </p:txBody>
      </p:sp>
      <p:sp>
        <p:nvSpPr>
          <p:cNvPr id="10" name="Oval 12">
            <a:extLst>
              <a:ext uri="{FF2B5EF4-FFF2-40B4-BE49-F238E27FC236}">
                <a16:creationId xmlns:a16="http://schemas.microsoft.com/office/drawing/2014/main" id="{26E2360E-6B38-5444-BFFB-59DD703A49D6}"/>
              </a:ext>
            </a:extLst>
          </p:cNvPr>
          <p:cNvSpPr/>
          <p:nvPr/>
        </p:nvSpPr>
        <p:spPr>
          <a:xfrm>
            <a:off x="533014" y="207999"/>
            <a:ext cx="980826" cy="984251"/>
          </a:xfrm>
          <a:prstGeom prst="ellipse">
            <a:avLst/>
          </a:prstGeom>
          <a:solidFill>
            <a:schemeClr val="tx1"/>
          </a:solidFill>
          <a:ln>
            <a:noFill/>
            <a:prstDash val="sysDash"/>
          </a:ln>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FI" sz="4000" b="1" dirty="0"/>
              <a:t>F</a:t>
            </a:r>
            <a:endParaRPr lang="en-FI" b="1" dirty="0"/>
          </a:p>
        </p:txBody>
      </p:sp>
      <p:sp>
        <p:nvSpPr>
          <p:cNvPr id="11" name="Oval 13">
            <a:extLst>
              <a:ext uri="{FF2B5EF4-FFF2-40B4-BE49-F238E27FC236}">
                <a16:creationId xmlns:a16="http://schemas.microsoft.com/office/drawing/2014/main" id="{FE845456-7B55-3D47-9473-4DD9AA6D182F}"/>
              </a:ext>
            </a:extLst>
          </p:cNvPr>
          <p:cNvSpPr/>
          <p:nvPr/>
        </p:nvSpPr>
        <p:spPr>
          <a:xfrm>
            <a:off x="533014" y="1348096"/>
            <a:ext cx="980826" cy="984251"/>
          </a:xfrm>
          <a:prstGeom prst="ellipse">
            <a:avLst/>
          </a:prstGeom>
          <a:solidFill>
            <a:schemeClr val="tx1"/>
          </a:solidFill>
          <a:ln>
            <a:noFill/>
            <a:prstDash val="sysDash"/>
          </a:ln>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FI" sz="4000" b="1" dirty="0"/>
              <a:t>A</a:t>
            </a:r>
          </a:p>
        </p:txBody>
      </p:sp>
      <p:sp>
        <p:nvSpPr>
          <p:cNvPr id="12" name="Oval 14">
            <a:extLst>
              <a:ext uri="{FF2B5EF4-FFF2-40B4-BE49-F238E27FC236}">
                <a16:creationId xmlns:a16="http://schemas.microsoft.com/office/drawing/2014/main" id="{BFD8BAB2-0473-2D44-B052-0D0B81EAF236}"/>
              </a:ext>
            </a:extLst>
          </p:cNvPr>
          <p:cNvSpPr/>
          <p:nvPr/>
        </p:nvSpPr>
        <p:spPr>
          <a:xfrm>
            <a:off x="533014" y="2482210"/>
            <a:ext cx="980826" cy="984251"/>
          </a:xfrm>
          <a:prstGeom prst="ellipse">
            <a:avLst/>
          </a:prstGeom>
          <a:solidFill>
            <a:schemeClr val="tx1"/>
          </a:solidFill>
          <a:ln>
            <a:noFill/>
            <a:prstDash val="sysDash"/>
          </a:ln>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FI" sz="4000" b="1" dirty="0"/>
              <a:t>I</a:t>
            </a:r>
          </a:p>
        </p:txBody>
      </p:sp>
      <p:sp>
        <p:nvSpPr>
          <p:cNvPr id="13" name="Oval 15">
            <a:extLst>
              <a:ext uri="{FF2B5EF4-FFF2-40B4-BE49-F238E27FC236}">
                <a16:creationId xmlns:a16="http://schemas.microsoft.com/office/drawing/2014/main" id="{D36AB511-E126-9745-AAF9-A1469DF7E7DF}"/>
              </a:ext>
            </a:extLst>
          </p:cNvPr>
          <p:cNvSpPr/>
          <p:nvPr/>
        </p:nvSpPr>
        <p:spPr>
          <a:xfrm>
            <a:off x="533014" y="3616324"/>
            <a:ext cx="980826" cy="984251"/>
          </a:xfrm>
          <a:prstGeom prst="ellipse">
            <a:avLst/>
          </a:prstGeom>
          <a:solidFill>
            <a:schemeClr val="tx1"/>
          </a:solidFill>
          <a:ln>
            <a:noFill/>
            <a:prstDash val="sysDash"/>
          </a:ln>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FI" sz="4000" b="1" dirty="0"/>
              <a:t>R</a:t>
            </a:r>
          </a:p>
        </p:txBody>
      </p:sp>
      <p:sp>
        <p:nvSpPr>
          <p:cNvPr id="14" name="TextBox 23">
            <a:extLst>
              <a:ext uri="{FF2B5EF4-FFF2-40B4-BE49-F238E27FC236}">
                <a16:creationId xmlns:a16="http://schemas.microsoft.com/office/drawing/2014/main" id="{877C315C-82D4-BA41-B618-FA1BED6EEE08}"/>
              </a:ext>
            </a:extLst>
          </p:cNvPr>
          <p:cNvSpPr txBox="1"/>
          <p:nvPr/>
        </p:nvSpPr>
        <p:spPr>
          <a:xfrm>
            <a:off x="1608682" y="263617"/>
            <a:ext cx="6470492" cy="830997"/>
          </a:xfrm>
          <a:prstGeom prst="rect">
            <a:avLst/>
          </a:prstGeom>
          <a:noFill/>
        </p:spPr>
        <p:txBody>
          <a:bodyPr wrap="square" rtlCol="0">
            <a:spAutoFit/>
          </a:bodyPr>
          <a:lstStyle/>
          <a:p>
            <a:r>
              <a:rPr lang="en-GB" sz="1600" b="1" dirty="0">
                <a:latin typeface="Corbel" panose="020B0503020204020204" pitchFamily="34" charset="0"/>
              </a:rPr>
              <a:t>FINDABLE  –  LÖYDETTÄVÄ</a:t>
            </a:r>
          </a:p>
          <a:p>
            <a:pPr marL="285750" indent="-285750">
              <a:buFont typeface="Arial" panose="020B0604020202020204" pitchFamily="34" charset="0"/>
              <a:buChar char="•"/>
            </a:pPr>
            <a:r>
              <a:rPr lang="en-FI" sz="1600" dirty="0">
                <a:latin typeface="Corbel" panose="020B0503020204020204" pitchFamily="34" charset="0"/>
              </a:rPr>
              <a:t>Olennaiset tiedot kuvailtu riittävän tarkasti</a:t>
            </a:r>
          </a:p>
          <a:p>
            <a:pPr marL="285750" indent="-285750">
              <a:buFont typeface="Arial" panose="020B0604020202020204" pitchFamily="34" charset="0"/>
              <a:buChar char="•"/>
            </a:pPr>
            <a:r>
              <a:rPr lang="en-US" sz="1600" dirty="0">
                <a:latin typeface="Corbel" panose="020B0503020204020204" pitchFamily="34" charset="0"/>
              </a:rPr>
              <a:t>Kuvailusivu ja ainutkertainen pysyvä tunniste</a:t>
            </a:r>
            <a:endParaRPr lang="en-FI" dirty="0"/>
          </a:p>
        </p:txBody>
      </p:sp>
      <p:sp>
        <p:nvSpPr>
          <p:cNvPr id="15" name="TextBox 27">
            <a:extLst>
              <a:ext uri="{FF2B5EF4-FFF2-40B4-BE49-F238E27FC236}">
                <a16:creationId xmlns:a16="http://schemas.microsoft.com/office/drawing/2014/main" id="{CA6EC0AF-CB21-A346-9910-E75945249584}"/>
              </a:ext>
            </a:extLst>
          </p:cNvPr>
          <p:cNvSpPr txBox="1"/>
          <p:nvPr/>
        </p:nvSpPr>
        <p:spPr>
          <a:xfrm>
            <a:off x="1608659" y="1311239"/>
            <a:ext cx="6565334" cy="1077218"/>
          </a:xfrm>
          <a:prstGeom prst="rect">
            <a:avLst/>
          </a:prstGeom>
          <a:noFill/>
        </p:spPr>
        <p:txBody>
          <a:bodyPr wrap="square" rtlCol="0">
            <a:spAutoFit/>
          </a:bodyPr>
          <a:lstStyle/>
          <a:p>
            <a:r>
              <a:rPr lang="en-GB" sz="1600" b="1" dirty="0">
                <a:latin typeface="Corbel" panose="020B0503020204020204" pitchFamily="34" charset="0"/>
              </a:rPr>
              <a:t>ACCESSIBLE  –  SAAVUTETTAVA</a:t>
            </a:r>
          </a:p>
          <a:p>
            <a:pPr marL="285750" indent="-285750">
              <a:buFont typeface="Arial" panose="020B0604020202020204" pitchFamily="34" charset="0"/>
              <a:buChar char="•"/>
            </a:pPr>
            <a:r>
              <a:rPr lang="en-US" sz="1600" dirty="0">
                <a:latin typeface="Corbel" panose="020B0503020204020204" pitchFamily="34" charset="0"/>
              </a:rPr>
              <a:t>Voidaan hakea internetistä</a:t>
            </a:r>
          </a:p>
          <a:p>
            <a:pPr marL="285750" lvl="0" indent="-285750">
              <a:buFont typeface="Arial" panose="020B0604020202020204" pitchFamily="34" charset="0"/>
              <a:buChar char="•"/>
            </a:pPr>
            <a:r>
              <a:rPr lang="en-US" sz="1600" dirty="0">
                <a:latin typeface="Corbel" panose="020B0503020204020204" pitchFamily="34" charset="0"/>
              </a:rPr>
              <a:t>Versiointi ja elinkaaren dokumentointi</a:t>
            </a:r>
          </a:p>
          <a:p>
            <a:pPr marL="285750" lvl="0" indent="-285750">
              <a:buFont typeface="Arial" panose="020B0604020202020204" pitchFamily="34" charset="0"/>
              <a:buChar char="•"/>
            </a:pPr>
            <a:r>
              <a:rPr lang="en-US" sz="1600" dirty="0">
                <a:latin typeface="Corbel" panose="020B0503020204020204" pitchFamily="34" charset="0"/>
              </a:rPr>
              <a:t>Muistosivu jos data on poistettu</a:t>
            </a:r>
          </a:p>
        </p:txBody>
      </p:sp>
      <p:sp>
        <p:nvSpPr>
          <p:cNvPr id="16" name="TextBox 28">
            <a:extLst>
              <a:ext uri="{FF2B5EF4-FFF2-40B4-BE49-F238E27FC236}">
                <a16:creationId xmlns:a16="http://schemas.microsoft.com/office/drawing/2014/main" id="{D6F3BF5A-64E6-D64F-BE92-2FFBB4E76D88}"/>
              </a:ext>
            </a:extLst>
          </p:cNvPr>
          <p:cNvSpPr txBox="1"/>
          <p:nvPr/>
        </p:nvSpPr>
        <p:spPr>
          <a:xfrm>
            <a:off x="1608659" y="2606789"/>
            <a:ext cx="6565334" cy="830997"/>
          </a:xfrm>
          <a:prstGeom prst="rect">
            <a:avLst/>
          </a:prstGeom>
          <a:noFill/>
        </p:spPr>
        <p:txBody>
          <a:bodyPr wrap="square" rtlCol="0">
            <a:spAutoFit/>
          </a:bodyPr>
          <a:lstStyle/>
          <a:p>
            <a:r>
              <a:rPr lang="en-GB" sz="1600" b="1" dirty="0">
                <a:latin typeface="Corbel" panose="020B0503020204020204" pitchFamily="34" charset="0"/>
              </a:rPr>
              <a:t>INTEROPERABLE  –  YHTEENTOIMIVA</a:t>
            </a:r>
          </a:p>
          <a:p>
            <a:pPr marL="285750" indent="-285750">
              <a:buFont typeface="Arial" panose="020B0604020202020204" pitchFamily="34" charset="0"/>
              <a:buChar char="•"/>
            </a:pPr>
            <a:r>
              <a:rPr lang="en-US" sz="1600" dirty="0">
                <a:latin typeface="Corbel" panose="020B0503020204020204" pitchFamily="34" charset="0"/>
              </a:rPr>
              <a:t>Käytössä yleiset, dokumentoidut ja avoimet tiedostomuodot</a:t>
            </a:r>
          </a:p>
          <a:p>
            <a:pPr marL="285750" indent="-285750">
              <a:buFont typeface="Arial" panose="020B0604020202020204" pitchFamily="34" charset="0"/>
              <a:buChar char="•"/>
            </a:pPr>
            <a:endParaRPr lang="en-GB" sz="1600" dirty="0"/>
          </a:p>
        </p:txBody>
      </p:sp>
      <p:sp>
        <p:nvSpPr>
          <p:cNvPr id="17" name="TextBox 29">
            <a:extLst>
              <a:ext uri="{FF2B5EF4-FFF2-40B4-BE49-F238E27FC236}">
                <a16:creationId xmlns:a16="http://schemas.microsoft.com/office/drawing/2014/main" id="{64927556-9E3F-E647-B3D3-93F06FF52583}"/>
              </a:ext>
            </a:extLst>
          </p:cNvPr>
          <p:cNvSpPr txBox="1"/>
          <p:nvPr/>
        </p:nvSpPr>
        <p:spPr>
          <a:xfrm>
            <a:off x="1608659" y="3661114"/>
            <a:ext cx="6565334" cy="1077218"/>
          </a:xfrm>
          <a:prstGeom prst="rect">
            <a:avLst/>
          </a:prstGeom>
          <a:noFill/>
        </p:spPr>
        <p:txBody>
          <a:bodyPr wrap="square" rtlCol="0">
            <a:spAutoFit/>
          </a:bodyPr>
          <a:lstStyle/>
          <a:p>
            <a:r>
              <a:rPr lang="en-GB" sz="1600" b="1" dirty="0">
                <a:latin typeface="Corbel" panose="020B0503020204020204" pitchFamily="34" charset="0"/>
              </a:rPr>
              <a:t>RE-USABLE  –  UUDELLEENKÄYTETTÄVÄ</a:t>
            </a:r>
          </a:p>
          <a:p>
            <a:pPr marL="285750" lvl="0" indent="-285750">
              <a:buFont typeface="Arial" panose="020B0604020202020204" pitchFamily="34" charset="0"/>
              <a:buChar char="•"/>
            </a:pPr>
            <a:r>
              <a:rPr lang="en-US" sz="1600" dirty="0">
                <a:latin typeface="Corbel" panose="020B0503020204020204" pitchFamily="34" charset="0"/>
              </a:rPr>
              <a:t>Data on hyvin dokumentoitu ja ymmärrettävää</a:t>
            </a:r>
          </a:p>
          <a:p>
            <a:pPr marL="285750" lvl="0" indent="-285750">
              <a:buFont typeface="Arial" panose="020B0604020202020204" pitchFamily="34" charset="0"/>
              <a:buChar char="•"/>
            </a:pPr>
            <a:r>
              <a:rPr lang="en-US" sz="1600" dirty="0">
                <a:latin typeface="Corbel" panose="020B0503020204020204" pitchFamily="34" charset="0"/>
              </a:rPr>
              <a:t>Käyttöoikeudet selkeästi esillä</a:t>
            </a:r>
          </a:p>
          <a:p>
            <a:pPr marL="285750" indent="-285750">
              <a:buFont typeface="Arial" panose="020B0604020202020204" pitchFamily="34" charset="0"/>
              <a:buChar char="•"/>
            </a:pPr>
            <a:endParaRPr lang="en-GB" sz="1600" dirty="0"/>
          </a:p>
        </p:txBody>
      </p:sp>
      <p:pic>
        <p:nvPicPr>
          <p:cNvPr id="18" name="Graphic 2" descr="Magnifying glass">
            <a:extLst>
              <a:ext uri="{FF2B5EF4-FFF2-40B4-BE49-F238E27FC236}">
                <a16:creationId xmlns:a16="http://schemas.microsoft.com/office/drawing/2014/main" id="{5647FFE7-28DB-8641-A57A-5D79DD06E75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184110" y="348916"/>
            <a:ext cx="702415" cy="702415"/>
          </a:xfrm>
          <a:prstGeom prst="rect">
            <a:avLst/>
          </a:prstGeom>
        </p:spPr>
      </p:pic>
      <p:pic>
        <p:nvPicPr>
          <p:cNvPr id="19" name="Graphic 5" descr="Gears">
            <a:extLst>
              <a:ext uri="{FF2B5EF4-FFF2-40B4-BE49-F238E27FC236}">
                <a16:creationId xmlns:a16="http://schemas.microsoft.com/office/drawing/2014/main" id="{F6A76598-AC30-194D-826D-43E5F02EB2D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143722" y="2563951"/>
            <a:ext cx="783189" cy="783189"/>
          </a:xfrm>
          <a:prstGeom prst="rect">
            <a:avLst/>
          </a:prstGeom>
        </p:spPr>
      </p:pic>
      <p:pic>
        <p:nvPicPr>
          <p:cNvPr id="20" name="Graphic 7" descr="Recycle sign">
            <a:extLst>
              <a:ext uri="{FF2B5EF4-FFF2-40B4-BE49-F238E27FC236}">
                <a16:creationId xmlns:a16="http://schemas.microsoft.com/office/drawing/2014/main" id="{BDB42D30-FE67-DC41-B80C-10C83D96FDF5}"/>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185846" y="3731537"/>
            <a:ext cx="700679" cy="700679"/>
          </a:xfrm>
          <a:prstGeom prst="rect">
            <a:avLst/>
          </a:prstGeom>
        </p:spPr>
      </p:pic>
      <p:pic>
        <p:nvPicPr>
          <p:cNvPr id="21" name="Graphic 11" descr="Unlock">
            <a:extLst>
              <a:ext uri="{FF2B5EF4-FFF2-40B4-BE49-F238E27FC236}">
                <a16:creationId xmlns:a16="http://schemas.microsoft.com/office/drawing/2014/main" id="{DD47F0F6-412D-DD40-9F17-4EEE8AB0B176}"/>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7107780" y="1461256"/>
            <a:ext cx="778745" cy="778745"/>
          </a:xfrm>
          <a:prstGeom prst="rect">
            <a:avLst/>
          </a:prstGeom>
        </p:spPr>
      </p:pic>
    </p:spTree>
    <p:extLst>
      <p:ext uri="{BB962C8B-B14F-4D97-AF65-F5344CB8AC3E}">
        <p14:creationId xmlns:p14="http://schemas.microsoft.com/office/powerpoint/2010/main" val="8644498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A7E1FDC-215E-9044-9ACF-24C8D173121A}"/>
              </a:ext>
            </a:extLst>
          </p:cNvPr>
          <p:cNvSpPr>
            <a:spLocks noGrp="1"/>
          </p:cNvSpPr>
          <p:nvPr>
            <p:ph type="title"/>
          </p:nvPr>
        </p:nvSpPr>
        <p:spPr/>
        <p:txBody>
          <a:bodyPr/>
          <a:lstStyle/>
          <a:p>
            <a:r>
              <a:rPr lang="fi-FI" dirty="0"/>
              <a:t>Rahoittajat ja datanhallinta?</a:t>
            </a:r>
          </a:p>
        </p:txBody>
      </p:sp>
      <p:sp>
        <p:nvSpPr>
          <p:cNvPr id="3" name="Sisällön paikkamerkki 2">
            <a:extLst>
              <a:ext uri="{FF2B5EF4-FFF2-40B4-BE49-F238E27FC236}">
                <a16:creationId xmlns:a16="http://schemas.microsoft.com/office/drawing/2014/main" id="{5B42DD98-3BD0-E54B-B27B-FD07AE677EE7}"/>
              </a:ext>
            </a:extLst>
          </p:cNvPr>
          <p:cNvSpPr>
            <a:spLocks noGrp="1"/>
          </p:cNvSpPr>
          <p:nvPr>
            <p:ph idx="1"/>
          </p:nvPr>
        </p:nvSpPr>
        <p:spPr>
          <a:xfrm>
            <a:off x="347473" y="1061503"/>
            <a:ext cx="6163055" cy="3392917"/>
          </a:xfrm>
        </p:spPr>
        <p:txBody>
          <a:bodyPr/>
          <a:lstStyle/>
          <a:p>
            <a:pPr marL="0" indent="0">
              <a:buNone/>
            </a:pPr>
            <a:r>
              <a:rPr lang="fi-FI" dirty="0"/>
              <a:t>Miksi tutkimusaineistojen hallinta ja hallinnan suunnittelu on tärkeää?</a:t>
            </a:r>
          </a:p>
          <a:p>
            <a:r>
              <a:rPr lang="fi-FI" sz="1200" dirty="0">
                <a:latin typeface="Arial" panose="020B0604020202020204" pitchFamily="34" charset="0"/>
                <a:cs typeface="Arial" panose="020B0604020202020204" pitchFamily="34" charset="0"/>
              </a:rPr>
              <a:t>Tutkimusaineistojen hallinta ja aineistonhallintasuunnitelman laatiminen ovat osa hyviä tutkimuskäytäntöjä! =&gt; </a:t>
            </a:r>
            <a:r>
              <a:rPr lang="fi-FI" sz="1200" dirty="0">
                <a:solidFill>
                  <a:schemeClr val="tx2">
                    <a:lumMod val="60000"/>
                    <a:lumOff val="40000"/>
                  </a:schemeClr>
                </a:solidFill>
                <a:latin typeface="Arial" panose="020B0604020202020204" pitchFamily="34" charset="0"/>
                <a:cs typeface="Arial" panose="020B0604020202020204" pitchFamily="34" charset="0"/>
              </a:rPr>
              <a:t>Läpinäkyvyys on osa tutkimuksen laatua!</a:t>
            </a:r>
          </a:p>
          <a:p>
            <a:r>
              <a:rPr lang="fi-FI" sz="1200" dirty="0">
                <a:latin typeface="Arial" panose="020B0604020202020204" pitchFamily="34" charset="0"/>
                <a:cs typeface="Arial" panose="020B0604020202020204" pitchFamily="34" charset="0"/>
              </a:rPr>
              <a:t>Aineistojen katoamisen, häviämisen tai tuhoutumisen </a:t>
            </a:r>
            <a:r>
              <a:rPr lang="fi-FI" sz="1200" dirty="0">
                <a:solidFill>
                  <a:schemeClr val="tx2">
                    <a:lumMod val="60000"/>
                    <a:lumOff val="40000"/>
                  </a:schemeClr>
                </a:solidFill>
                <a:latin typeface="Arial" panose="020B0604020202020204" pitchFamily="34" charset="0"/>
                <a:cs typeface="Arial" panose="020B0604020202020204" pitchFamily="34" charset="0"/>
              </a:rPr>
              <a:t>riski pienenee</a:t>
            </a:r>
            <a:r>
              <a:rPr lang="fi-FI" sz="1200" dirty="0">
                <a:latin typeface="Arial" panose="020B0604020202020204" pitchFamily="34" charset="0"/>
                <a:cs typeface="Arial" panose="020B0604020202020204" pitchFamily="34" charset="0"/>
              </a:rPr>
              <a:t>.</a:t>
            </a:r>
          </a:p>
          <a:p>
            <a:r>
              <a:rPr lang="fi-FI" sz="1200" dirty="0">
                <a:latin typeface="Arial" panose="020B0604020202020204" pitchFamily="34" charset="0"/>
                <a:cs typeface="Arial" panose="020B0604020202020204" pitchFamily="34" charset="0"/>
              </a:rPr>
              <a:t>Voit ennakoida </a:t>
            </a:r>
            <a:r>
              <a:rPr lang="fi-FI" sz="1200" dirty="0">
                <a:solidFill>
                  <a:schemeClr val="tx2">
                    <a:lumMod val="60000"/>
                    <a:lumOff val="40000"/>
                  </a:schemeClr>
                </a:solidFill>
                <a:latin typeface="Arial" panose="020B0604020202020204" pitchFamily="34" charset="0"/>
                <a:cs typeface="Arial" panose="020B0604020202020204" pitchFamily="34" charset="0"/>
              </a:rPr>
              <a:t>omistajuuteen ja käyttöoikeuksiin </a:t>
            </a:r>
            <a:r>
              <a:rPr lang="fi-FI" sz="1200" dirty="0">
                <a:latin typeface="Arial" panose="020B0604020202020204" pitchFamily="34" charset="0"/>
                <a:cs typeface="Arial" panose="020B0604020202020204" pitchFamily="34" charset="0"/>
              </a:rPr>
              <a:t>liittyviä monimutkaisia ongelmia.</a:t>
            </a:r>
          </a:p>
          <a:p>
            <a:r>
              <a:rPr lang="fi-FI" sz="1200" dirty="0">
                <a:latin typeface="Arial" panose="020B0604020202020204" pitchFamily="34" charset="0"/>
                <a:cs typeface="Arial" panose="020B0604020202020204" pitchFamily="34" charset="0"/>
              </a:rPr>
              <a:t>Tuet avointa saatavuutta ja luot </a:t>
            </a:r>
            <a:r>
              <a:rPr lang="fi-FI" sz="1200" dirty="0">
                <a:solidFill>
                  <a:schemeClr val="tx2">
                    <a:lumMod val="60000"/>
                    <a:lumOff val="40000"/>
                  </a:schemeClr>
                </a:solidFill>
                <a:latin typeface="Arial" panose="020B0604020202020204" pitchFamily="34" charset="0"/>
                <a:cs typeface="Arial" panose="020B0604020202020204" pitchFamily="34" charset="0"/>
              </a:rPr>
              <a:t>edellytyksiä</a:t>
            </a:r>
            <a:r>
              <a:rPr lang="fi-FI" sz="1200" dirty="0">
                <a:latin typeface="Arial" panose="020B0604020202020204" pitchFamily="34" charset="0"/>
                <a:cs typeface="Arial" panose="020B0604020202020204" pitchFamily="34" charset="0"/>
              </a:rPr>
              <a:t> tuleville menestyksekkäille </a:t>
            </a:r>
            <a:r>
              <a:rPr lang="fi-FI" sz="1200" dirty="0">
                <a:solidFill>
                  <a:schemeClr val="tx2">
                    <a:lumMod val="60000"/>
                    <a:lumOff val="40000"/>
                  </a:schemeClr>
                </a:solidFill>
                <a:latin typeface="Arial" panose="020B0604020202020204" pitchFamily="34" charset="0"/>
                <a:cs typeface="Arial" panose="020B0604020202020204" pitchFamily="34" charset="0"/>
              </a:rPr>
              <a:t>yhteistyöhankkeille</a:t>
            </a:r>
            <a:r>
              <a:rPr lang="fi-FI" sz="1200" dirty="0">
                <a:latin typeface="Arial" panose="020B0604020202020204" pitchFamily="34" charset="0"/>
                <a:cs typeface="Arial" panose="020B0604020202020204" pitchFamily="34" charset="0"/>
              </a:rPr>
              <a:t>.</a:t>
            </a:r>
          </a:p>
          <a:p>
            <a:r>
              <a:rPr lang="fi-FI" sz="1200" dirty="0">
                <a:latin typeface="Arial" panose="020B0604020202020204" pitchFamily="34" charset="0"/>
                <a:cs typeface="Arial" panose="020B0604020202020204" pitchFamily="34" charset="0"/>
              </a:rPr>
              <a:t>Täytät </a:t>
            </a:r>
            <a:r>
              <a:rPr lang="fi-FI" sz="1200" dirty="0">
                <a:solidFill>
                  <a:schemeClr val="tx2">
                    <a:lumMod val="60000"/>
                    <a:lumOff val="40000"/>
                  </a:schemeClr>
                </a:solidFill>
                <a:latin typeface="Arial" panose="020B0604020202020204" pitchFamily="34" charset="0"/>
                <a:cs typeface="Arial" panose="020B0604020202020204" pitchFamily="34" charset="0"/>
              </a:rPr>
              <a:t>rahoittajien vaatimukset</a:t>
            </a:r>
            <a:r>
              <a:rPr lang="fi-FI" sz="1200" dirty="0">
                <a:latin typeface="Arial" panose="020B0604020202020204" pitchFamily="34" charset="0"/>
                <a:cs typeface="Arial" panose="020B0604020202020204" pitchFamily="34" charset="0"/>
              </a:rPr>
              <a:t>.</a:t>
            </a:r>
          </a:p>
          <a:p>
            <a:r>
              <a:rPr lang="fi-FI" sz="1200" dirty="0">
                <a:solidFill>
                  <a:schemeClr val="tx2">
                    <a:lumMod val="60000"/>
                    <a:lumOff val="40000"/>
                  </a:schemeClr>
                </a:solidFill>
                <a:latin typeface="Arial" panose="020B0604020202020204" pitchFamily="34" charset="0"/>
                <a:cs typeface="Arial" panose="020B0604020202020204" pitchFamily="34" charset="0"/>
              </a:rPr>
              <a:t>Säästät</a:t>
            </a:r>
            <a:r>
              <a:rPr lang="fi-FI" sz="1200" dirty="0">
                <a:latin typeface="Arial" panose="020B0604020202020204" pitchFamily="34" charset="0"/>
                <a:cs typeface="Arial" panose="020B0604020202020204" pitchFamily="34" charset="0"/>
              </a:rPr>
              <a:t> aikaa ja rahaa.</a:t>
            </a:r>
          </a:p>
          <a:p>
            <a:pPr marL="0" indent="0">
              <a:buNone/>
            </a:pPr>
            <a:endParaRPr lang="fi-FI" sz="1200" dirty="0"/>
          </a:p>
          <a:p>
            <a:endParaRPr lang="fi-FI" dirty="0"/>
          </a:p>
        </p:txBody>
      </p:sp>
      <p:sp>
        <p:nvSpPr>
          <p:cNvPr id="4" name="Dian numeron paikkamerkki 3">
            <a:extLst>
              <a:ext uri="{FF2B5EF4-FFF2-40B4-BE49-F238E27FC236}">
                <a16:creationId xmlns:a16="http://schemas.microsoft.com/office/drawing/2014/main" id="{002B4302-E25E-754A-8996-DB70B755CDAE}"/>
              </a:ext>
            </a:extLst>
          </p:cNvPr>
          <p:cNvSpPr>
            <a:spLocks noGrp="1"/>
          </p:cNvSpPr>
          <p:nvPr>
            <p:ph type="sldNum" sz="quarter" idx="12"/>
          </p:nvPr>
        </p:nvSpPr>
        <p:spPr/>
        <p:txBody>
          <a:bodyPr/>
          <a:lstStyle/>
          <a:p>
            <a:pPr>
              <a:defRPr/>
            </a:pPr>
            <a:fld id="{05B8D4AF-0665-7B44-B9A5-492E7E49DE6C}" type="slidenum">
              <a:rPr lang="en-US" smtClean="0"/>
              <a:pPr>
                <a:defRPr/>
              </a:pPr>
              <a:t>7</a:t>
            </a:fld>
            <a:endParaRPr lang="en-US" dirty="0"/>
          </a:p>
        </p:txBody>
      </p:sp>
      <p:sp>
        <p:nvSpPr>
          <p:cNvPr id="5" name="Pyöristetty suorakulmio 4">
            <a:extLst>
              <a:ext uri="{FF2B5EF4-FFF2-40B4-BE49-F238E27FC236}">
                <a16:creationId xmlns:a16="http://schemas.microsoft.com/office/drawing/2014/main" id="{EF0EACF4-6035-1A4B-BC37-843EC7096176}"/>
              </a:ext>
            </a:extLst>
          </p:cNvPr>
          <p:cNvSpPr/>
          <p:nvPr/>
        </p:nvSpPr>
        <p:spPr>
          <a:xfrm>
            <a:off x="5550408" y="2889876"/>
            <a:ext cx="3557016" cy="2065880"/>
          </a:xfrm>
          <a:prstGeom prst="roundRect">
            <a:avLst/>
          </a:prstGeom>
          <a:noFill/>
          <a:ln>
            <a:solidFill>
              <a:schemeClr val="accent4"/>
            </a:solidFill>
            <a:prstDash val="sysDash"/>
          </a:ln>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dirty="0"/>
          </a:p>
        </p:txBody>
      </p:sp>
      <p:sp>
        <p:nvSpPr>
          <p:cNvPr id="6" name="Tekstiruutu 5">
            <a:extLst>
              <a:ext uri="{FF2B5EF4-FFF2-40B4-BE49-F238E27FC236}">
                <a16:creationId xmlns:a16="http://schemas.microsoft.com/office/drawing/2014/main" id="{732451D4-D9DD-504A-85A3-36C1A8E484C1}"/>
              </a:ext>
            </a:extLst>
          </p:cNvPr>
          <p:cNvSpPr txBox="1"/>
          <p:nvPr/>
        </p:nvSpPr>
        <p:spPr>
          <a:xfrm>
            <a:off x="5806440" y="2926081"/>
            <a:ext cx="3264408" cy="2308324"/>
          </a:xfrm>
          <a:prstGeom prst="rect">
            <a:avLst/>
          </a:prstGeom>
          <a:noFill/>
        </p:spPr>
        <p:txBody>
          <a:bodyPr wrap="square" rtlCol="0">
            <a:spAutoFit/>
          </a:bodyPr>
          <a:lstStyle/>
          <a:p>
            <a:r>
              <a:rPr lang="fi-FI" dirty="0"/>
              <a:t>Selkeästi laadittu aineistonhallintasuunnitelma tukee myös avoimen tieteen toimintatapaa ja edistää uusien keksintöjen ja ideoiden syntymistä ja tuloksellista yhteistyötä.</a:t>
            </a:r>
          </a:p>
          <a:p>
            <a:endParaRPr lang="fi-FI" dirty="0"/>
          </a:p>
        </p:txBody>
      </p:sp>
    </p:spTree>
    <p:extLst>
      <p:ext uri="{BB962C8B-B14F-4D97-AF65-F5344CB8AC3E}">
        <p14:creationId xmlns:p14="http://schemas.microsoft.com/office/powerpoint/2010/main" val="29994594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an numeron paikkamerkki 3">
            <a:extLst>
              <a:ext uri="{FF2B5EF4-FFF2-40B4-BE49-F238E27FC236}">
                <a16:creationId xmlns:a16="http://schemas.microsoft.com/office/drawing/2014/main" id="{C2D747F7-A065-FF46-9AD1-96E4B4D954A1}"/>
              </a:ext>
            </a:extLst>
          </p:cNvPr>
          <p:cNvSpPr>
            <a:spLocks noGrp="1"/>
          </p:cNvSpPr>
          <p:nvPr>
            <p:ph type="sldNum" sz="quarter" idx="12"/>
          </p:nvPr>
        </p:nvSpPr>
        <p:spPr/>
        <p:txBody>
          <a:bodyPr/>
          <a:lstStyle/>
          <a:p>
            <a:pPr>
              <a:defRPr/>
            </a:pPr>
            <a:fld id="{05B8D4AF-0665-7B44-B9A5-492E7E49DE6C}" type="slidenum">
              <a:rPr lang="en-US" smtClean="0"/>
              <a:pPr>
                <a:defRPr/>
              </a:pPr>
              <a:t>8</a:t>
            </a:fld>
            <a:endParaRPr lang="en-US" dirty="0"/>
          </a:p>
        </p:txBody>
      </p:sp>
      <p:sp>
        <p:nvSpPr>
          <p:cNvPr id="5" name="Title 3">
            <a:extLst>
              <a:ext uri="{FF2B5EF4-FFF2-40B4-BE49-F238E27FC236}">
                <a16:creationId xmlns:a16="http://schemas.microsoft.com/office/drawing/2014/main" id="{65FBA9F8-3A47-654F-938D-0BE0C6322977}"/>
              </a:ext>
            </a:extLst>
          </p:cNvPr>
          <p:cNvSpPr>
            <a:spLocks noGrp="1"/>
          </p:cNvSpPr>
          <p:nvPr>
            <p:ph type="title"/>
          </p:nvPr>
        </p:nvSpPr>
        <p:spPr>
          <a:xfrm>
            <a:off x="457200" y="176213"/>
            <a:ext cx="7742238" cy="803275"/>
          </a:xfrm>
        </p:spPr>
        <p:txBody>
          <a:bodyPr/>
          <a:lstStyle/>
          <a:p>
            <a:r>
              <a:rPr lang="fi-FI" dirty="0"/>
              <a:t>Mitä on tutkimusdata?</a:t>
            </a:r>
          </a:p>
        </p:txBody>
      </p:sp>
      <p:pic>
        <p:nvPicPr>
          <p:cNvPr id="7" name="Content Placeholder 8">
            <a:extLst>
              <a:ext uri="{FF2B5EF4-FFF2-40B4-BE49-F238E27FC236}">
                <a16:creationId xmlns:a16="http://schemas.microsoft.com/office/drawing/2014/main" id="{9EF04B0D-0254-1149-B9C8-FA8BECA07C5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26559" y="979488"/>
            <a:ext cx="2371241" cy="1581579"/>
          </a:xfrm>
        </p:spPr>
      </p:pic>
      <p:pic>
        <p:nvPicPr>
          <p:cNvPr id="8" name="Picture 10">
            <a:extLst>
              <a:ext uri="{FF2B5EF4-FFF2-40B4-BE49-F238E27FC236}">
                <a16:creationId xmlns:a16="http://schemas.microsoft.com/office/drawing/2014/main" id="{8E6EEF9E-29C5-6C47-BC89-77C23C47B32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82780" y="978245"/>
            <a:ext cx="2402654" cy="1601770"/>
          </a:xfrm>
          <a:prstGeom prst="rect">
            <a:avLst/>
          </a:prstGeom>
        </p:spPr>
      </p:pic>
      <p:pic>
        <p:nvPicPr>
          <p:cNvPr id="9" name="Picture 12">
            <a:extLst>
              <a:ext uri="{FF2B5EF4-FFF2-40B4-BE49-F238E27FC236}">
                <a16:creationId xmlns:a16="http://schemas.microsoft.com/office/drawing/2014/main" id="{820CF039-C09D-B94D-A718-7C2923A995E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42454" y="979488"/>
            <a:ext cx="2382552" cy="1581580"/>
          </a:xfrm>
          <a:prstGeom prst="rect">
            <a:avLst/>
          </a:prstGeom>
        </p:spPr>
      </p:pic>
      <p:pic>
        <p:nvPicPr>
          <p:cNvPr id="10" name="Picture 13">
            <a:extLst>
              <a:ext uri="{FF2B5EF4-FFF2-40B4-BE49-F238E27FC236}">
                <a16:creationId xmlns:a16="http://schemas.microsoft.com/office/drawing/2014/main" id="{AA71141A-19D0-4246-802C-F6A34778443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99819" y="2856957"/>
            <a:ext cx="2385615" cy="1583614"/>
          </a:xfrm>
          <a:prstGeom prst="rect">
            <a:avLst/>
          </a:prstGeom>
        </p:spPr>
      </p:pic>
      <p:pic>
        <p:nvPicPr>
          <p:cNvPr id="11" name="Picture 14">
            <a:extLst>
              <a:ext uri="{FF2B5EF4-FFF2-40B4-BE49-F238E27FC236}">
                <a16:creationId xmlns:a16="http://schemas.microsoft.com/office/drawing/2014/main" id="{14427933-61F2-FA42-B93A-11F4AB1B7EB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09946" y="2856957"/>
            <a:ext cx="2374234" cy="1582823"/>
          </a:xfrm>
          <a:prstGeom prst="rect">
            <a:avLst/>
          </a:prstGeom>
        </p:spPr>
      </p:pic>
      <p:sp>
        <p:nvSpPr>
          <p:cNvPr id="13" name="TextBox 16">
            <a:extLst>
              <a:ext uri="{FF2B5EF4-FFF2-40B4-BE49-F238E27FC236}">
                <a16:creationId xmlns:a16="http://schemas.microsoft.com/office/drawing/2014/main" id="{D31C9AD2-1EF0-3941-94FF-F1C408651264}"/>
              </a:ext>
            </a:extLst>
          </p:cNvPr>
          <p:cNvSpPr txBox="1"/>
          <p:nvPr/>
        </p:nvSpPr>
        <p:spPr>
          <a:xfrm>
            <a:off x="5902779" y="4439780"/>
            <a:ext cx="5690507" cy="261610"/>
          </a:xfrm>
          <a:prstGeom prst="rect">
            <a:avLst/>
          </a:prstGeom>
          <a:noFill/>
        </p:spPr>
        <p:txBody>
          <a:bodyPr wrap="square" rtlCol="0">
            <a:spAutoFit/>
          </a:bodyPr>
          <a:lstStyle/>
          <a:p>
            <a:r>
              <a:rPr lang="fi-FI" sz="1100" dirty="0">
                <a:solidFill>
                  <a:schemeClr val="bg2">
                    <a:lumMod val="75000"/>
                  </a:schemeClr>
                </a:solidFill>
              </a:rPr>
              <a:t>Kuvat </a:t>
            </a:r>
            <a:r>
              <a:rPr lang="fi-FI" sz="1100" dirty="0" err="1">
                <a:solidFill>
                  <a:schemeClr val="bg2">
                    <a:lumMod val="75000"/>
                  </a:schemeClr>
                </a:solidFill>
              </a:rPr>
              <a:t>Unsplash</a:t>
            </a:r>
            <a:r>
              <a:rPr lang="fi-FI" sz="1100" dirty="0">
                <a:solidFill>
                  <a:schemeClr val="bg2">
                    <a:lumMod val="75000"/>
                  </a:schemeClr>
                </a:solidFill>
              </a:rPr>
              <a:t> palvelusta CC0-lisenssillä</a:t>
            </a:r>
          </a:p>
        </p:txBody>
      </p:sp>
      <p:pic>
        <p:nvPicPr>
          <p:cNvPr id="15" name="Kuva 14">
            <a:extLst>
              <a:ext uri="{FF2B5EF4-FFF2-40B4-BE49-F238E27FC236}">
                <a16:creationId xmlns:a16="http://schemas.microsoft.com/office/drawing/2014/main" id="{56650CB9-FECA-EE45-A2D6-C359587C94B6}"/>
              </a:ext>
            </a:extLst>
          </p:cNvPr>
          <p:cNvPicPr>
            <a:picLocks noChangeAspect="1"/>
          </p:cNvPicPr>
          <p:nvPr/>
        </p:nvPicPr>
        <p:blipFill>
          <a:blip r:embed="rId7"/>
          <a:stretch>
            <a:fillRect/>
          </a:stretch>
        </p:blipFill>
        <p:spPr>
          <a:xfrm>
            <a:off x="6042454" y="2856166"/>
            <a:ext cx="2415347" cy="1583614"/>
          </a:xfrm>
          <a:prstGeom prst="rect">
            <a:avLst/>
          </a:prstGeom>
        </p:spPr>
      </p:pic>
    </p:spTree>
    <p:extLst>
      <p:ext uri="{BB962C8B-B14F-4D97-AF65-F5344CB8AC3E}">
        <p14:creationId xmlns:p14="http://schemas.microsoft.com/office/powerpoint/2010/main" val="14402691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an numeron paikkamerkki 3">
            <a:extLst>
              <a:ext uri="{FF2B5EF4-FFF2-40B4-BE49-F238E27FC236}">
                <a16:creationId xmlns:a16="http://schemas.microsoft.com/office/drawing/2014/main" id="{689B9353-8678-E548-B335-972AE4DC67B0}"/>
              </a:ext>
            </a:extLst>
          </p:cNvPr>
          <p:cNvSpPr>
            <a:spLocks noGrp="1"/>
          </p:cNvSpPr>
          <p:nvPr>
            <p:ph type="sldNum" sz="quarter" idx="12"/>
          </p:nvPr>
        </p:nvSpPr>
        <p:spPr/>
        <p:txBody>
          <a:bodyPr/>
          <a:lstStyle/>
          <a:p>
            <a:pPr>
              <a:defRPr/>
            </a:pPr>
            <a:fld id="{05B8D4AF-0665-7B44-B9A5-492E7E49DE6C}" type="slidenum">
              <a:rPr lang="en-US" smtClean="0"/>
              <a:pPr>
                <a:defRPr/>
              </a:pPr>
              <a:t>9</a:t>
            </a:fld>
            <a:endParaRPr lang="en-US" dirty="0"/>
          </a:p>
        </p:txBody>
      </p:sp>
      <p:sp>
        <p:nvSpPr>
          <p:cNvPr id="5" name="Title 1">
            <a:extLst>
              <a:ext uri="{FF2B5EF4-FFF2-40B4-BE49-F238E27FC236}">
                <a16:creationId xmlns:a16="http://schemas.microsoft.com/office/drawing/2014/main" id="{502B4D50-7D06-2846-BC8C-0CBD8B2FB5C2}"/>
              </a:ext>
            </a:extLst>
          </p:cNvPr>
          <p:cNvSpPr>
            <a:spLocks noGrp="1"/>
          </p:cNvSpPr>
          <p:nvPr>
            <p:ph type="title"/>
          </p:nvPr>
        </p:nvSpPr>
        <p:spPr>
          <a:xfrm>
            <a:off x="572431" y="233699"/>
            <a:ext cx="7742238" cy="803275"/>
          </a:xfrm>
        </p:spPr>
        <p:txBody>
          <a:bodyPr/>
          <a:lstStyle/>
          <a:p>
            <a:r>
              <a:rPr lang="fi-FI" dirty="0"/>
              <a:t>Datan hyödyntämisen kaksi pullonkaulaa</a:t>
            </a:r>
          </a:p>
        </p:txBody>
      </p:sp>
      <p:pic>
        <p:nvPicPr>
          <p:cNvPr id="7" name="Picture 8">
            <a:extLst>
              <a:ext uri="{FF2B5EF4-FFF2-40B4-BE49-F238E27FC236}">
                <a16:creationId xmlns:a16="http://schemas.microsoft.com/office/drawing/2014/main" id="{BB639C54-A79B-0646-B884-8AD6C7641417}"/>
              </a:ext>
            </a:extLst>
          </p:cNvPr>
          <p:cNvPicPr>
            <a:picLocks noChangeAspect="1"/>
          </p:cNvPicPr>
          <p:nvPr/>
        </p:nvPicPr>
        <p:blipFill rotWithShape="1">
          <a:blip r:embed="rId2"/>
          <a:srcRect t="1563" b="1563"/>
          <a:stretch/>
        </p:blipFill>
        <p:spPr>
          <a:xfrm>
            <a:off x="4085174" y="1291368"/>
            <a:ext cx="5036519" cy="2656920"/>
          </a:xfrm>
          <a:prstGeom prst="rect">
            <a:avLst/>
          </a:prstGeom>
        </p:spPr>
      </p:pic>
      <p:pic>
        <p:nvPicPr>
          <p:cNvPr id="8" name="Picture 13" descr="A Better Save Icon – Seth Coelen – Medium">
            <a:extLst>
              <a:ext uri="{FF2B5EF4-FFF2-40B4-BE49-F238E27FC236}">
                <a16:creationId xmlns:a16="http://schemas.microsoft.com/office/drawing/2014/main" id="{2EA40004-F62C-434E-A89C-1EE83CBCC716}"/>
              </a:ext>
            </a:extLst>
          </p:cNvPr>
          <p:cNvPicPr>
            <a:picLocks noChangeAspect="1"/>
          </p:cNvPicPr>
          <p:nvPr/>
        </p:nvPicPr>
        <p:blipFill rotWithShape="1">
          <a:blip r:embed="rId3">
            <a:duotone>
              <a:prstClr val="black"/>
              <a:schemeClr val="accent2">
                <a:tint val="45000"/>
                <a:satMod val="400000"/>
              </a:schemeClr>
            </a:duotone>
            <a:extLst>
              <a:ext uri="{28A0092B-C50C-407E-A947-70E740481C1C}">
                <a14:useLocalDpi xmlns:a14="http://schemas.microsoft.com/office/drawing/2010/main" val="0"/>
              </a:ext>
            </a:extLst>
          </a:blip>
          <a:srcRect l="56575"/>
          <a:stretch/>
        </p:blipFill>
        <p:spPr>
          <a:xfrm flipH="1">
            <a:off x="4603981" y="2501691"/>
            <a:ext cx="414997" cy="473096"/>
          </a:xfrm>
          <a:prstGeom prst="rect">
            <a:avLst/>
          </a:prstGeom>
        </p:spPr>
      </p:pic>
      <p:pic>
        <p:nvPicPr>
          <p:cNvPr id="9" name="Picture 14" descr="A Better Save Icon – Seth Coelen – Medium">
            <a:extLst>
              <a:ext uri="{FF2B5EF4-FFF2-40B4-BE49-F238E27FC236}">
                <a16:creationId xmlns:a16="http://schemas.microsoft.com/office/drawing/2014/main" id="{3B62525C-35CE-FD4F-8B34-63799F738860}"/>
              </a:ext>
            </a:extLst>
          </p:cNvPr>
          <p:cNvPicPr>
            <a:picLocks noChangeAspect="1"/>
          </p:cNvPicPr>
          <p:nvPr/>
        </p:nvPicPr>
        <p:blipFill rotWithShape="1">
          <a:blip r:embed="rId3">
            <a:duotone>
              <a:schemeClr val="accent5">
                <a:shade val="45000"/>
                <a:satMod val="135000"/>
              </a:schemeClr>
              <a:prstClr val="white"/>
            </a:duotone>
            <a:extLst>
              <a:ext uri="{28A0092B-C50C-407E-A947-70E740481C1C}">
                <a14:useLocalDpi xmlns:a14="http://schemas.microsoft.com/office/drawing/2010/main" val="0"/>
              </a:ext>
            </a:extLst>
          </a:blip>
          <a:srcRect r="46053"/>
          <a:stretch/>
        </p:blipFill>
        <p:spPr>
          <a:xfrm flipH="1">
            <a:off x="6279525" y="2437560"/>
            <a:ext cx="547686" cy="502593"/>
          </a:xfrm>
          <a:prstGeom prst="rect">
            <a:avLst/>
          </a:prstGeom>
        </p:spPr>
      </p:pic>
      <p:pic>
        <p:nvPicPr>
          <p:cNvPr id="10" name="Picture 15" descr="A Better Save Icon – Seth Coelen – Medium">
            <a:extLst>
              <a:ext uri="{FF2B5EF4-FFF2-40B4-BE49-F238E27FC236}">
                <a16:creationId xmlns:a16="http://schemas.microsoft.com/office/drawing/2014/main" id="{9AEE29B6-2E29-DA47-BA49-21DCCD9C9C16}"/>
              </a:ext>
            </a:extLst>
          </p:cNvPr>
          <p:cNvPicPr>
            <a:picLocks noChangeAspect="1"/>
          </p:cNvPicPr>
          <p:nvPr/>
        </p:nvPicPr>
        <p:blipFill rotWithShape="1">
          <a:blip r:embed="rId3">
            <a:duotone>
              <a:prstClr val="black"/>
              <a:schemeClr val="accent2">
                <a:tint val="45000"/>
                <a:satMod val="400000"/>
              </a:schemeClr>
            </a:duotone>
            <a:extLst>
              <a:ext uri="{28A0092B-C50C-407E-A947-70E740481C1C}">
                <a14:useLocalDpi xmlns:a14="http://schemas.microsoft.com/office/drawing/2010/main" val="0"/>
              </a:ext>
            </a:extLst>
          </a:blip>
          <a:srcRect l="56575"/>
          <a:stretch/>
        </p:blipFill>
        <p:spPr>
          <a:xfrm flipH="1">
            <a:off x="5460478" y="2489499"/>
            <a:ext cx="414997" cy="473096"/>
          </a:xfrm>
          <a:prstGeom prst="rect">
            <a:avLst/>
          </a:prstGeom>
        </p:spPr>
      </p:pic>
      <p:pic>
        <p:nvPicPr>
          <p:cNvPr id="11" name="Picture 16" descr="A Better Save Icon – Seth Coelen – Medium">
            <a:extLst>
              <a:ext uri="{FF2B5EF4-FFF2-40B4-BE49-F238E27FC236}">
                <a16:creationId xmlns:a16="http://schemas.microsoft.com/office/drawing/2014/main" id="{954C687A-F3BB-7649-A9C0-3C769E1FBCAD}"/>
              </a:ext>
            </a:extLst>
          </p:cNvPr>
          <p:cNvPicPr>
            <a:picLocks noChangeAspect="1"/>
          </p:cNvPicPr>
          <p:nvPr/>
        </p:nvPicPr>
        <p:blipFill rotWithShape="1">
          <a:blip r:embed="rId3">
            <a:duotone>
              <a:prstClr val="black"/>
              <a:schemeClr val="accent2">
                <a:tint val="45000"/>
                <a:satMod val="400000"/>
              </a:schemeClr>
            </a:duotone>
            <a:extLst>
              <a:ext uri="{28A0092B-C50C-407E-A947-70E740481C1C}">
                <a14:useLocalDpi xmlns:a14="http://schemas.microsoft.com/office/drawing/2010/main" val="0"/>
              </a:ext>
            </a:extLst>
          </a:blip>
          <a:srcRect l="56575"/>
          <a:stretch/>
        </p:blipFill>
        <p:spPr>
          <a:xfrm flipH="1">
            <a:off x="7195740" y="2501691"/>
            <a:ext cx="414997" cy="473096"/>
          </a:xfrm>
          <a:prstGeom prst="rect">
            <a:avLst/>
          </a:prstGeom>
        </p:spPr>
      </p:pic>
      <p:pic>
        <p:nvPicPr>
          <p:cNvPr id="12" name="Picture 17" descr="A Better Save Icon – Seth Coelen – Medium">
            <a:extLst>
              <a:ext uri="{FF2B5EF4-FFF2-40B4-BE49-F238E27FC236}">
                <a16:creationId xmlns:a16="http://schemas.microsoft.com/office/drawing/2014/main" id="{7418051A-6FAF-1A41-A225-7ECC4D4CF552}"/>
              </a:ext>
            </a:extLst>
          </p:cNvPr>
          <p:cNvPicPr>
            <a:picLocks noChangeAspect="1"/>
          </p:cNvPicPr>
          <p:nvPr/>
        </p:nvPicPr>
        <p:blipFill rotWithShape="1">
          <a:blip r:embed="rId3">
            <a:duotone>
              <a:prstClr val="black"/>
              <a:schemeClr val="accent2">
                <a:tint val="45000"/>
                <a:satMod val="400000"/>
              </a:schemeClr>
            </a:duotone>
            <a:extLst>
              <a:ext uri="{28A0092B-C50C-407E-A947-70E740481C1C}">
                <a14:useLocalDpi xmlns:a14="http://schemas.microsoft.com/office/drawing/2010/main" val="0"/>
              </a:ext>
            </a:extLst>
          </a:blip>
          <a:srcRect l="56575"/>
          <a:stretch/>
        </p:blipFill>
        <p:spPr>
          <a:xfrm flipH="1">
            <a:off x="8029216" y="2514356"/>
            <a:ext cx="414997" cy="473096"/>
          </a:xfrm>
          <a:prstGeom prst="rect">
            <a:avLst/>
          </a:prstGeom>
        </p:spPr>
      </p:pic>
      <p:sp>
        <p:nvSpPr>
          <p:cNvPr id="13" name="Rectangle 21">
            <a:extLst>
              <a:ext uri="{FF2B5EF4-FFF2-40B4-BE49-F238E27FC236}">
                <a16:creationId xmlns:a16="http://schemas.microsoft.com/office/drawing/2014/main" id="{2E3CC90E-5B20-434D-AF30-D4B155AB68E0}"/>
              </a:ext>
            </a:extLst>
          </p:cNvPr>
          <p:cNvSpPr/>
          <p:nvPr/>
        </p:nvSpPr>
        <p:spPr>
          <a:xfrm>
            <a:off x="4486789" y="4183404"/>
            <a:ext cx="1549425" cy="135743"/>
          </a:xfrm>
          <a:prstGeom prst="rect">
            <a:avLst/>
          </a:prstGeom>
        </p:spPr>
        <p:txBody>
          <a:bodyPr wrap="square">
            <a:spAutoFit/>
          </a:bodyPr>
          <a:lstStyle/>
          <a:p>
            <a:r>
              <a:rPr lang="fi-FI" sz="282" dirty="0">
                <a:solidFill>
                  <a:schemeClr val="bg2">
                    <a:lumMod val="65000"/>
                  </a:schemeClr>
                </a:solidFill>
                <a:latin typeface="Times New Roman" panose="02020603050405020304" pitchFamily="18" charset="0"/>
                <a:cs typeface="Times New Roman" panose="02020603050405020304" pitchFamily="18" charset="0"/>
              </a:rPr>
              <a:t>Lähde: https://www.elsevier.com/about/open-science/research-data/open-data-report </a:t>
            </a:r>
          </a:p>
        </p:txBody>
      </p:sp>
      <p:pic>
        <p:nvPicPr>
          <p:cNvPr id="14" name="Content Placeholder 4">
            <a:extLst>
              <a:ext uri="{FF2B5EF4-FFF2-40B4-BE49-F238E27FC236}">
                <a16:creationId xmlns:a16="http://schemas.microsoft.com/office/drawing/2014/main" id="{7D2477E3-BA44-9A46-B087-81D574A51941}"/>
              </a:ext>
            </a:extLst>
          </p:cNvPr>
          <p:cNvPicPr>
            <a:picLocks noChangeAspect="1"/>
          </p:cNvPicPr>
          <p:nvPr/>
        </p:nvPicPr>
        <p:blipFill rotWithShape="1">
          <a:blip r:embed="rId4">
            <a:extLst>
              <a:ext uri="{28A0092B-C50C-407E-A947-70E740481C1C}">
                <a14:useLocalDpi xmlns:a14="http://schemas.microsoft.com/office/drawing/2010/main" val="0"/>
              </a:ext>
            </a:extLst>
          </a:blip>
          <a:srcRect l="42110"/>
          <a:stretch/>
        </p:blipFill>
        <p:spPr bwMode="auto">
          <a:xfrm>
            <a:off x="389647" y="947205"/>
            <a:ext cx="2798170" cy="2059317"/>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5" name="Content Placeholder 4">
            <a:extLst>
              <a:ext uri="{FF2B5EF4-FFF2-40B4-BE49-F238E27FC236}">
                <a16:creationId xmlns:a16="http://schemas.microsoft.com/office/drawing/2014/main" id="{8BEB2FAF-B7AE-A44F-B051-62BFEED99F40}"/>
              </a:ext>
            </a:extLst>
          </p:cNvPr>
          <p:cNvPicPr>
            <a:picLocks noChangeAspect="1"/>
          </p:cNvPicPr>
          <p:nvPr/>
        </p:nvPicPr>
        <p:blipFill rotWithShape="1">
          <a:blip r:embed="rId4">
            <a:extLst>
              <a:ext uri="{28A0092B-C50C-407E-A947-70E740481C1C}">
                <a14:useLocalDpi xmlns:a14="http://schemas.microsoft.com/office/drawing/2010/main" val="0"/>
              </a:ext>
            </a:extLst>
          </a:blip>
          <a:srcRect l="3474" t="5912" r="56460"/>
          <a:stretch/>
        </p:blipFill>
        <p:spPr bwMode="auto">
          <a:xfrm>
            <a:off x="1913248" y="1809091"/>
            <a:ext cx="2255713" cy="2256754"/>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6" name="Rectangle 4">
            <a:extLst>
              <a:ext uri="{FF2B5EF4-FFF2-40B4-BE49-F238E27FC236}">
                <a16:creationId xmlns:a16="http://schemas.microsoft.com/office/drawing/2014/main" id="{28D15447-B272-B449-B489-D20AE2238F23}"/>
              </a:ext>
            </a:extLst>
          </p:cNvPr>
          <p:cNvSpPr/>
          <p:nvPr/>
        </p:nvSpPr>
        <p:spPr>
          <a:xfrm>
            <a:off x="572431" y="1659751"/>
            <a:ext cx="1640571" cy="399570"/>
          </a:xfrm>
          <a:prstGeom prst="rect">
            <a:avLst/>
          </a:prstGeom>
          <a:noFill/>
          <a:ln>
            <a:solidFill>
              <a:schemeClr val="accent4"/>
            </a:solidFill>
            <a:prstDash val="sysDash"/>
          </a:ln>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i-FI" dirty="0"/>
          </a:p>
        </p:txBody>
      </p:sp>
      <p:sp>
        <p:nvSpPr>
          <p:cNvPr id="17" name="Rectangle 10">
            <a:extLst>
              <a:ext uri="{FF2B5EF4-FFF2-40B4-BE49-F238E27FC236}">
                <a16:creationId xmlns:a16="http://schemas.microsoft.com/office/drawing/2014/main" id="{70506750-BBF7-354B-9595-28BC6A540C17}"/>
              </a:ext>
            </a:extLst>
          </p:cNvPr>
          <p:cNvSpPr/>
          <p:nvPr/>
        </p:nvSpPr>
        <p:spPr>
          <a:xfrm>
            <a:off x="574239" y="4184716"/>
            <a:ext cx="4572000" cy="135422"/>
          </a:xfrm>
          <a:prstGeom prst="rect">
            <a:avLst/>
          </a:prstGeom>
        </p:spPr>
        <p:txBody>
          <a:bodyPr>
            <a:spAutoFit/>
          </a:bodyPr>
          <a:lstStyle/>
          <a:p>
            <a:r>
              <a:rPr lang="fi-FI" sz="280" dirty="0">
                <a:solidFill>
                  <a:schemeClr val="bg2">
                    <a:lumMod val="65000"/>
                  </a:schemeClr>
                </a:solidFill>
                <a:latin typeface="Times New Roman" panose="02020603050405020304" pitchFamily="18" charset="0"/>
                <a:cs typeface="Times New Roman" panose="02020603050405020304" pitchFamily="18" charset="0"/>
              </a:rPr>
              <a:t>Lähde: https://www.forbes.com/sites/gilpress/2016/03/23/data-preparation-most-time-consuming-least-enjoyable-data-science-task-survey-says/#7b34677e6f63</a:t>
            </a:r>
          </a:p>
        </p:txBody>
      </p:sp>
    </p:spTree>
    <p:extLst>
      <p:ext uri="{BB962C8B-B14F-4D97-AF65-F5344CB8AC3E}">
        <p14:creationId xmlns:p14="http://schemas.microsoft.com/office/powerpoint/2010/main" val="237810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6" grpId="0" animBg="1"/>
    </p:bldLst>
  </p:timing>
</p:sld>
</file>

<file path=ppt/theme/theme1.xml><?xml version="1.0" encoding="utf-8"?>
<a:theme xmlns:a="http://schemas.openxmlformats.org/drawingml/2006/main" name="CSC_template_2017">
  <a:themeElements>
    <a:clrScheme name="Custom 15">
      <a:dk1>
        <a:srgbClr val="006778"/>
      </a:dk1>
      <a:lt1>
        <a:srgbClr val="FFFFFF"/>
      </a:lt1>
      <a:dk2>
        <a:srgbClr val="830051"/>
      </a:dk2>
      <a:lt2>
        <a:srgbClr val="FFFFFF"/>
      </a:lt2>
      <a:accent1>
        <a:srgbClr val="006778"/>
      </a:accent1>
      <a:accent2>
        <a:srgbClr val="830051"/>
      </a:accent2>
      <a:accent3>
        <a:srgbClr val="5E6971"/>
      </a:accent3>
      <a:accent4>
        <a:srgbClr val="025B96"/>
      </a:accent4>
      <a:accent5>
        <a:srgbClr val="92C746"/>
      </a:accent5>
      <a:accent6>
        <a:srgbClr val="F05422"/>
      </a:accent6>
      <a:hlink>
        <a:srgbClr val="74003D"/>
      </a:hlink>
      <a:folHlink>
        <a:srgbClr val="075084"/>
      </a:folHlink>
    </a:clrScheme>
    <a:fontScheme name="Orbit">
      <a:majorFont>
        <a:latin typeface="Candara"/>
        <a:ea typeface=""/>
        <a:cs typeface=""/>
        <a:font script="Jpan" typeface="ＭＳ Ｐゴシック"/>
      </a:majorFont>
      <a:minorFont>
        <a:latin typeface="Candara"/>
        <a:ea typeface=""/>
        <a:cs typeface=""/>
        <a:font script="Jpan"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a:solidFill>
            <a:schemeClr val="accent4"/>
          </a:solidFill>
          <a:prstDash val="sysDash"/>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dirty="0"/>
        </a:defPPr>
      </a:lstStyle>
      <a: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a:style>
    </a:spDef>
    <a:lnDef>
      <a:spPr>
        <a:ln w="9525">
          <a:solidFill>
            <a:schemeClr val="accent3"/>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CSC PowerPoint-template_1609_on_screen" id="{D40071DB-1235-EC47-A44D-B8380615CBF8}" vid="{73C8BDD8-8BF2-3C4B-8E08-09E8DAB05B6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resentations xmlns="5b92892c-7639-4d25-8599-0c2b88216d11">true</Presentations>
    <BestPractices xmlns="5b92892c-7639-4d25-8599-0c2b88216d11">false</BestPractices>
    <PublishingExpirationDate xmlns="http://schemas.microsoft.com/sharepoint/v3" xsi:nil="true"/>
    <PublishingStartDate xmlns="http://schemas.microsoft.com/sharepoint/v3" xsi:nil="true"/>
    <CSCBrand xmlns="5b92892c-7639-4d25-8599-0c2b88216d11">false</CSCBrand>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0DA498AC3904B248B34AC7704AF7A6D5" ma:contentTypeVersion="4" ma:contentTypeDescription="Create a new document." ma:contentTypeScope="" ma:versionID="5c4e0d2f5dc995849302d77d553ba11a">
  <xsd:schema xmlns:xsd="http://www.w3.org/2001/XMLSchema" xmlns:xs="http://www.w3.org/2001/XMLSchema" xmlns:p="http://schemas.microsoft.com/office/2006/metadata/properties" xmlns:ns1="http://schemas.microsoft.com/sharepoint/v3" xmlns:ns2="5b92892c-7639-4d25-8599-0c2b88216d11" targetNamespace="http://schemas.microsoft.com/office/2006/metadata/properties" ma:root="true" ma:fieldsID="e127086a23f828037198a7d57bdcf8de" ns1:_="" ns2:_="">
    <xsd:import namespace="http://schemas.microsoft.com/sharepoint/v3"/>
    <xsd:import namespace="5b92892c-7639-4d25-8599-0c2b88216d11"/>
    <xsd:element name="properties">
      <xsd:complexType>
        <xsd:sequence>
          <xsd:element name="documentManagement">
            <xsd:complexType>
              <xsd:all>
                <xsd:element ref="ns1:PublishingStartDate" minOccurs="0"/>
                <xsd:element ref="ns1:PublishingExpirationDate" minOccurs="0"/>
                <xsd:element ref="ns2:BestPractices" minOccurs="0"/>
                <xsd:element ref="ns2:CSCBrand" minOccurs="0"/>
                <xsd:element ref="ns2:Presentat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5b92892c-7639-4d25-8599-0c2b88216d11" elementFormDefault="qualified">
    <xsd:import namespace="http://schemas.microsoft.com/office/2006/documentManagement/types"/>
    <xsd:import namespace="http://schemas.microsoft.com/office/infopath/2007/PartnerControls"/>
    <xsd:element name="BestPractices" ma:index="10" nillable="true" ma:displayName="Best Practices" ma:default="0" ma:internalName="BestPractices">
      <xsd:simpleType>
        <xsd:restriction base="dms:Boolean"/>
      </xsd:simpleType>
    </xsd:element>
    <xsd:element name="CSCBrand" ma:index="11" nillable="true" ma:displayName="CSC Brand" ma:default="0" ma:internalName="CSCBrand">
      <xsd:simpleType>
        <xsd:restriction base="dms:Boolean"/>
      </xsd:simpleType>
    </xsd:element>
    <xsd:element name="Presentations" ma:index="12" nillable="true" ma:displayName="Presentations" ma:default="0" ma:internalName="Presentations">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48522EB-21DE-46A5-A25F-4CAAB9B5329E}">
  <ds:schemaRefs>
    <ds:schemaRef ds:uri="http://schemas.microsoft.com/sharepoint/v3/contenttype/forms"/>
  </ds:schemaRefs>
</ds:datastoreItem>
</file>

<file path=customXml/itemProps2.xml><?xml version="1.0" encoding="utf-8"?>
<ds:datastoreItem xmlns:ds="http://schemas.openxmlformats.org/officeDocument/2006/customXml" ds:itemID="{FB98A3F4-F572-40C1-A32F-15FF12C1612A}">
  <ds:schemaRefs>
    <ds:schemaRef ds:uri="http://purl.org/dc/elements/1.1/"/>
    <ds:schemaRef ds:uri="http://schemas.microsoft.com/sharepoint/v3"/>
    <ds:schemaRef ds:uri="http://schemas.openxmlformats.org/package/2006/metadata/core-properties"/>
    <ds:schemaRef ds:uri="http://purl.org/dc/terms/"/>
    <ds:schemaRef ds:uri="http://purl.org/dc/dcmitype/"/>
    <ds:schemaRef ds:uri="http://www.w3.org/XML/1998/namespace"/>
    <ds:schemaRef ds:uri="http://schemas.microsoft.com/office/2006/documentManagement/types"/>
    <ds:schemaRef ds:uri="http://schemas.microsoft.com/office/2006/metadata/properties"/>
    <ds:schemaRef ds:uri="http://schemas.microsoft.com/office/infopath/2007/PartnerControls"/>
    <ds:schemaRef ds:uri="5b92892c-7639-4d25-8599-0c2b88216d11"/>
  </ds:schemaRefs>
</ds:datastoreItem>
</file>

<file path=customXml/itemProps3.xml><?xml version="1.0" encoding="utf-8"?>
<ds:datastoreItem xmlns:ds="http://schemas.openxmlformats.org/officeDocument/2006/customXml" ds:itemID="{9A399B23-6741-47DE-898D-BBA4428F61C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5b92892c-7639-4d25-8599-0c2b88216d1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CSC_template_2017</Template>
  <TotalTime>12073</TotalTime>
  <Words>806</Words>
  <Application>Microsoft Macintosh PowerPoint</Application>
  <PresentationFormat>Näytössä katseltava esitys (16:9)</PresentationFormat>
  <Paragraphs>153</Paragraphs>
  <Slides>16</Slides>
  <Notes>0</Notes>
  <HiddenSlides>0</HiddenSlides>
  <MMClips>0</MMClips>
  <ScaleCrop>false</ScaleCrop>
  <HeadingPairs>
    <vt:vector size="6" baseType="variant">
      <vt:variant>
        <vt:lpstr>Käytetyt fontit</vt:lpstr>
      </vt:variant>
      <vt:variant>
        <vt:i4>8</vt:i4>
      </vt:variant>
      <vt:variant>
        <vt:lpstr>Teema</vt:lpstr>
      </vt:variant>
      <vt:variant>
        <vt:i4>1</vt:i4>
      </vt:variant>
      <vt:variant>
        <vt:lpstr>Dian otsikot</vt:lpstr>
      </vt:variant>
      <vt:variant>
        <vt:i4>16</vt:i4>
      </vt:variant>
    </vt:vector>
  </HeadingPairs>
  <TitlesOfParts>
    <vt:vector size="25" baseType="lpstr">
      <vt:lpstr>Arial</vt:lpstr>
      <vt:lpstr>Calibri</vt:lpstr>
      <vt:lpstr>Candara</vt:lpstr>
      <vt:lpstr>Corbel</vt:lpstr>
      <vt:lpstr>Courier New</vt:lpstr>
      <vt:lpstr>Times New Roman</vt:lpstr>
      <vt:lpstr>Verdana</vt:lpstr>
      <vt:lpstr>Wingdings</vt:lpstr>
      <vt:lpstr>CSC_template_2017</vt:lpstr>
      <vt:lpstr>Webinaari: Fairdata-palvelut TKI-aineistojen hallinnassa 11.3.2021, klo 9:00 EET  Puhujat: Hanna Koivula (CSC), Joonas Nikkanen (CSC), Suvi Pousi (CSC)</vt:lpstr>
      <vt:lpstr>Miten ja miksi avata TKI-aineistoja?</vt:lpstr>
      <vt:lpstr>Tässä esityksessä</vt:lpstr>
      <vt:lpstr>Uusi tiedonhallintalaki? Mikä muuttui? </vt:lpstr>
      <vt:lpstr>Mitä on datanhallinta?</vt:lpstr>
      <vt:lpstr>PowerPoint-esitys</vt:lpstr>
      <vt:lpstr>Rahoittajat ja datanhallinta?</vt:lpstr>
      <vt:lpstr>Mitä on tutkimusdata?</vt:lpstr>
      <vt:lpstr>Datan hyödyntämisen kaksi pullonkaulaa</vt:lpstr>
      <vt:lpstr>Datan elinkaari ja FAIR periaatteiden soveltaminen</vt:lpstr>
      <vt:lpstr>FAIR ei tarkoita kaiken tiedon avaamista</vt:lpstr>
      <vt:lpstr>PowerPoint-esitys</vt:lpstr>
      <vt:lpstr>Toistettavuus; miten arkistoitava tai julkaistava data valitaan? </vt:lpstr>
      <vt:lpstr>Toistettavuuden kysymyslista:</vt:lpstr>
      <vt:lpstr>Fairdata-palvelukokonaisuus</vt:lpstr>
      <vt:lpstr>PowerPoint-esitys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PowerPoint-esitys</dc:title>
  <dc:creator>Microsoft Office User</dc:creator>
  <cp:lastModifiedBy>Microsoft Office User</cp:lastModifiedBy>
  <cp:revision>73</cp:revision>
  <dcterms:created xsi:type="dcterms:W3CDTF">2021-01-11T14:30:04Z</dcterms:created>
  <dcterms:modified xsi:type="dcterms:W3CDTF">2021-03-11T06:49:30Z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0x0101000DA498AC3904B248B34AC7704AF7A6D5</vt:lpwstr>
  </property>
</Properties>
</file>