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425" r:id="rId2"/>
    <p:sldId id="3792" r:id="rId3"/>
    <p:sldId id="420" r:id="rId4"/>
    <p:sldId id="428" r:id="rId5"/>
    <p:sldId id="3784" r:id="rId6"/>
    <p:sldId id="3786" r:id="rId7"/>
    <p:sldId id="3785" r:id="rId8"/>
    <p:sldId id="3790" r:id="rId9"/>
    <p:sldId id="3791" r:id="rId10"/>
    <p:sldId id="257" r:id="rId11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A6"/>
    <a:srgbClr val="002F5F"/>
    <a:srgbClr val="F05422"/>
    <a:srgbClr val="EA1D77"/>
    <a:srgbClr val="D0DCED"/>
    <a:srgbClr val="006B99"/>
    <a:srgbClr val="006778"/>
    <a:srgbClr val="475056"/>
    <a:srgbClr val="025C96"/>
    <a:srgbClr val="E2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2513F-1405-C7E0-E057-4BB3A300B4A0}" v="8" dt="2024-03-18T12:29:29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505"/>
  </p:normalViewPr>
  <p:slideViewPr>
    <p:cSldViewPr snapToGrid="0" snapToObjects="1">
      <p:cViewPr varScale="1">
        <p:scale>
          <a:sx n="115" d="100"/>
          <a:sy n="115" d="100"/>
        </p:scale>
        <p:origin x="494" y="72"/>
      </p:cViewPr>
      <p:guideLst>
        <p:guide orient="horz" pos="15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D3031-81EC-42CD-B26F-13A28D806288}" type="doc">
      <dgm:prSet loTypeId="urn:microsoft.com/office/officeart/2011/layout/Tab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8E54AE12-DD66-4EAE-8C74-AB3CB0370784}">
      <dgm:prSet phldrT="[Text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fi-FI" sz="1100" b="0">
              <a:effectLst/>
            </a:rPr>
            <a:t>Aineistonhallintaa yhteistyönä</a:t>
          </a:r>
        </a:p>
      </dgm:t>
    </dgm:pt>
    <dgm:pt modelId="{91946685-BF13-4F94-8E83-B00E450FFD2A}" type="parTrans" cxnId="{4E5932C3-4A69-4D06-8727-E9C8C3789C30}">
      <dgm:prSet/>
      <dgm:spPr/>
      <dgm:t>
        <a:bodyPr/>
        <a:lstStyle/>
        <a:p>
          <a:endParaRPr lang="fi-FI"/>
        </a:p>
      </dgm:t>
    </dgm:pt>
    <dgm:pt modelId="{08C1D63C-CE2C-452D-AA2C-659CB80945FD}" type="sibTrans" cxnId="{4E5932C3-4A69-4D06-8727-E9C8C3789C30}">
      <dgm:prSet/>
      <dgm:spPr/>
      <dgm:t>
        <a:bodyPr/>
        <a:lstStyle/>
        <a:p>
          <a:endParaRPr lang="fi-FI"/>
        </a:p>
      </dgm:t>
    </dgm:pt>
    <dgm:pt modelId="{92133518-46B6-41DF-AEBD-2E59A98C5B9E}">
      <dgm:prSet phldrT="[Text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fi-FI" sz="1100" b="0" dirty="0">
              <a:effectLst/>
            </a:rPr>
            <a:t>Tieteenalariippumaton ja monen tyyppisille aineistoille</a:t>
          </a:r>
        </a:p>
      </dgm:t>
    </dgm:pt>
    <dgm:pt modelId="{D8488820-5D15-4FE8-88C4-BFA92A012858}" type="parTrans" cxnId="{0F3D8B94-C70A-4772-B652-054972D3FA31}">
      <dgm:prSet/>
      <dgm:spPr/>
      <dgm:t>
        <a:bodyPr/>
        <a:lstStyle/>
        <a:p>
          <a:endParaRPr lang="fi-FI"/>
        </a:p>
      </dgm:t>
    </dgm:pt>
    <dgm:pt modelId="{CCEE3697-9E21-4568-8760-D90059F45E78}" type="sibTrans" cxnId="{0F3D8B94-C70A-4772-B652-054972D3FA31}">
      <dgm:prSet/>
      <dgm:spPr/>
      <dgm:t>
        <a:bodyPr/>
        <a:lstStyle/>
        <a:p>
          <a:endParaRPr lang="fi-FI"/>
        </a:p>
      </dgm:t>
    </dgm:pt>
    <dgm:pt modelId="{4EC3076A-5E2E-4094-B7DF-2127F6B18458}">
      <dgm:prSet custT="1"/>
      <dgm:spPr/>
      <dgm:t>
        <a:bodyPr/>
        <a:lstStyle/>
        <a:p>
          <a:r>
            <a:rPr lang="en-US" sz="1200" dirty="0" err="1">
              <a:ea typeface="ＭＳ Ｐゴシック"/>
            </a:rPr>
            <a:t>Julkaistavan</a:t>
          </a:r>
          <a:r>
            <a:rPr lang="en-US" sz="1200" dirty="0">
              <a:ea typeface="ＭＳ Ｐゴシック"/>
            </a:rPr>
            <a:t> </a:t>
          </a:r>
          <a:r>
            <a:rPr lang="en-US" sz="1200" dirty="0" err="1">
              <a:ea typeface="ＭＳ Ｐゴシック"/>
            </a:rPr>
            <a:t>datan</a:t>
          </a:r>
          <a:r>
            <a:rPr lang="en-US" sz="1200" dirty="0">
              <a:ea typeface="ＭＳ Ｐゴシック"/>
            </a:rPr>
            <a:t> </a:t>
          </a:r>
          <a:r>
            <a:rPr lang="en-US" sz="1200" dirty="0" err="1">
              <a:ea typeface="ＭＳ Ｐゴシック"/>
            </a:rPr>
            <a:t>valmisteltu</a:t>
          </a:r>
          <a:r>
            <a:rPr lang="en-US" sz="1200" dirty="0">
              <a:ea typeface="ＭＳ Ｐゴシック"/>
            </a:rPr>
            <a:t> ja </a:t>
          </a:r>
          <a:r>
            <a:rPr lang="en-US" sz="1200" dirty="0" err="1">
              <a:ea typeface="ＭＳ Ｐゴシック"/>
            </a:rPr>
            <a:t>datan</a:t>
          </a:r>
          <a:r>
            <a:rPr lang="en-US" sz="1200" dirty="0">
              <a:ea typeface="ＭＳ Ｐゴシック"/>
            </a:rPr>
            <a:t> </a:t>
          </a:r>
          <a:r>
            <a:rPr lang="en-US" sz="1200" dirty="0" err="1">
              <a:ea typeface="ＭＳ Ｐゴシック"/>
            </a:rPr>
            <a:t>kuvailu</a:t>
          </a:r>
          <a:r>
            <a:rPr lang="en-US" sz="1200" dirty="0">
              <a:ea typeface="ＭＳ Ｐゴシック"/>
            </a:rPr>
            <a:t> </a:t>
          </a:r>
          <a:r>
            <a:rPr lang="en-US" sz="1200" dirty="0" err="1">
              <a:ea typeface="ＭＳ Ｐゴシック"/>
            </a:rPr>
            <a:t>mahdollista</a:t>
          </a:r>
          <a:r>
            <a:rPr lang="en-US" sz="1200" dirty="0">
              <a:ea typeface="ＭＳ Ｐゴシック"/>
            </a:rPr>
            <a:t> </a:t>
          </a:r>
          <a:r>
            <a:rPr lang="en-US" sz="1200" dirty="0" err="1">
              <a:ea typeface="ＭＳ Ｐゴシック"/>
            </a:rPr>
            <a:t>yhteistyönä</a:t>
          </a:r>
          <a:r>
            <a:rPr lang="en-US" sz="1200" dirty="0">
              <a:ea typeface="ＭＳ Ｐゴシック"/>
            </a:rPr>
            <a:t>, </a:t>
          </a:r>
          <a:r>
            <a:rPr lang="en-US" sz="1200" dirty="0" err="1">
              <a:ea typeface="ＭＳ Ｐゴシック"/>
            </a:rPr>
            <a:t>myös</a:t>
          </a:r>
          <a:r>
            <a:rPr lang="en-US" sz="1200" dirty="0">
              <a:ea typeface="ＭＳ Ｐゴシック"/>
            </a:rPr>
            <a:t> </a:t>
          </a:r>
          <a:r>
            <a:rPr lang="en-US" sz="1200" dirty="0" err="1">
              <a:ea typeface="ＭＳ Ｐゴシック"/>
            </a:rPr>
            <a:t>organisaatiorajojen</a:t>
          </a:r>
          <a:r>
            <a:rPr lang="en-US" sz="1200" dirty="0">
              <a:ea typeface="ＭＳ Ｐゴシック"/>
            </a:rPr>
            <a:t> </a:t>
          </a:r>
          <a:r>
            <a:rPr lang="en-US" sz="1200" dirty="0" err="1">
              <a:ea typeface="ＭＳ Ｐゴシック"/>
            </a:rPr>
            <a:t>yli</a:t>
          </a:r>
          <a:r>
            <a:rPr lang="en-US" sz="1200" dirty="0">
              <a:ea typeface="ＭＳ Ｐゴシック"/>
            </a:rPr>
            <a:t> ja </a:t>
          </a:r>
          <a:r>
            <a:rPr lang="en-US" sz="1200" dirty="0" err="1">
              <a:ea typeface="ＭＳ Ｐゴシック"/>
            </a:rPr>
            <a:t>kansainvälisesti</a:t>
          </a:r>
          <a:endParaRPr lang="fi-FI" sz="1200" dirty="0"/>
        </a:p>
      </dgm:t>
    </dgm:pt>
    <dgm:pt modelId="{C7FD2547-AC13-44EC-AB80-790076BFD6EC}" type="parTrans" cxnId="{A3EC80AC-F5E9-4947-852A-C07AFD5F53FD}">
      <dgm:prSet/>
      <dgm:spPr/>
      <dgm:t>
        <a:bodyPr/>
        <a:lstStyle/>
        <a:p>
          <a:endParaRPr lang="fi-FI"/>
        </a:p>
      </dgm:t>
    </dgm:pt>
    <dgm:pt modelId="{89133473-1E74-4D08-AF98-3A9705863323}" type="sibTrans" cxnId="{A3EC80AC-F5E9-4947-852A-C07AFD5F53FD}">
      <dgm:prSet/>
      <dgm:spPr/>
      <dgm:t>
        <a:bodyPr/>
        <a:lstStyle/>
        <a:p>
          <a:endParaRPr lang="fi-FI"/>
        </a:p>
      </dgm:t>
    </dgm:pt>
    <dgm:pt modelId="{26E31717-29DA-4C2C-9624-0618DA3C0BC6}">
      <dgm:prSet phldrT="[Text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fi-FI" sz="1100" b="0" dirty="0">
              <a:effectLst/>
            </a:rPr>
            <a:t>Lisää aineistojen näkyvyyttä ja tutkimustietojen linkitystä</a:t>
          </a:r>
        </a:p>
      </dgm:t>
    </dgm:pt>
    <dgm:pt modelId="{9DB73B89-3AA5-427A-96A9-82CE19BD96C2}" type="parTrans" cxnId="{5982B35A-02B5-4ECD-976F-48F09F050536}">
      <dgm:prSet/>
      <dgm:spPr/>
      <dgm:t>
        <a:bodyPr/>
        <a:lstStyle/>
        <a:p>
          <a:endParaRPr lang="fi-FI"/>
        </a:p>
      </dgm:t>
    </dgm:pt>
    <dgm:pt modelId="{07C438C2-6340-4DBF-81DF-6BC947FE2EB5}" type="sibTrans" cxnId="{5982B35A-02B5-4ECD-976F-48F09F050536}">
      <dgm:prSet/>
      <dgm:spPr/>
      <dgm:t>
        <a:bodyPr/>
        <a:lstStyle/>
        <a:p>
          <a:endParaRPr lang="fi-FI"/>
        </a:p>
      </dgm:t>
    </dgm:pt>
    <dgm:pt modelId="{30E8EBE5-8363-4EAE-A945-0245BE567108}">
      <dgm:prSet phldrT="[Text]" custT="1"/>
      <dgm:spPr/>
      <dgm:t>
        <a:bodyPr/>
        <a:lstStyle/>
        <a:p>
          <a:r>
            <a:rPr lang="fi-FI" sz="1200" b="0" dirty="0">
              <a:effectLst/>
            </a:rPr>
            <a:t>Käytettävissä kaikille tieteenaloille, eri kokoisille sekä kasvaville aineistoille.</a:t>
          </a:r>
          <a:endParaRPr lang="fi-FI" sz="1200" dirty="0"/>
        </a:p>
      </dgm:t>
    </dgm:pt>
    <dgm:pt modelId="{FBA3B3B2-6F58-458D-8D3D-E75E9383459E}" type="parTrans" cxnId="{27B6DDE3-108B-4A8D-BE87-DFABEDF3AC1A}">
      <dgm:prSet/>
      <dgm:spPr/>
      <dgm:t>
        <a:bodyPr/>
        <a:lstStyle/>
        <a:p>
          <a:endParaRPr lang="fi-FI"/>
        </a:p>
      </dgm:t>
    </dgm:pt>
    <dgm:pt modelId="{E98D18E1-9646-4DFC-8A97-DAA465B34D0F}" type="sibTrans" cxnId="{27B6DDE3-108B-4A8D-BE87-DFABEDF3AC1A}">
      <dgm:prSet/>
      <dgm:spPr/>
      <dgm:t>
        <a:bodyPr/>
        <a:lstStyle/>
        <a:p>
          <a:endParaRPr lang="fi-FI"/>
        </a:p>
      </dgm:t>
    </dgm:pt>
    <dgm:pt modelId="{222B03DC-B871-488D-8FC8-0A5D14F39356}">
      <dgm:prSet custT="1"/>
      <dgm:spPr/>
      <dgm:t>
        <a:bodyPr/>
        <a:lstStyle/>
        <a:p>
          <a:r>
            <a:rPr lang="en-US" sz="1200" err="1">
              <a:ea typeface="ＭＳ Ｐゴシック"/>
            </a:rPr>
            <a:t>Julkaistut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aineistot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näkyvät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sekä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Etsin-palvelussa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että</a:t>
          </a:r>
          <a:r>
            <a:rPr lang="en-US" sz="1200">
              <a:ea typeface="ＭＳ Ｐゴシック"/>
            </a:rPr>
            <a:t> Tiedejatutkimus.fi-</a:t>
          </a:r>
          <a:r>
            <a:rPr lang="en-US" sz="1200" err="1">
              <a:ea typeface="ＭＳ Ｐゴシック"/>
            </a:rPr>
            <a:t>portaalissa</a:t>
          </a:r>
          <a:r>
            <a:rPr lang="en-US" sz="1200">
              <a:ea typeface="ＭＳ Ｐゴシック"/>
            </a:rPr>
            <a:t>. </a:t>
          </a:r>
          <a:r>
            <a:rPr lang="en-US" sz="1200" err="1">
              <a:ea typeface="ＭＳ Ｐゴシック"/>
            </a:rPr>
            <a:t>Aineistojen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kuvailutietoja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kertyy</a:t>
          </a:r>
          <a:r>
            <a:rPr lang="en-US" sz="1200">
              <a:ea typeface="ＭＳ Ｐゴシック"/>
            </a:rPr>
            <a:t>   </a:t>
          </a:r>
          <a:r>
            <a:rPr lang="en-US" sz="1200" err="1">
              <a:ea typeface="ＭＳ Ｐゴシック"/>
            </a:rPr>
            <a:t>Fairdataan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myös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muista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palveluista</a:t>
          </a:r>
          <a:r>
            <a:rPr lang="en-US" sz="1200">
              <a:ea typeface="ＭＳ Ｐゴシック"/>
            </a:rPr>
            <a:t>.</a:t>
          </a:r>
          <a:endParaRPr lang="fi-FI" sz="1200"/>
        </a:p>
      </dgm:t>
    </dgm:pt>
    <dgm:pt modelId="{28AB0DEC-8314-4EB0-9688-ACAA061EDDC1}" type="parTrans" cxnId="{31132A82-27F5-4D93-ABEE-50D86D35FB87}">
      <dgm:prSet/>
      <dgm:spPr/>
      <dgm:t>
        <a:bodyPr/>
        <a:lstStyle/>
        <a:p>
          <a:endParaRPr lang="fi-FI"/>
        </a:p>
      </dgm:t>
    </dgm:pt>
    <dgm:pt modelId="{83E7B8D4-E72E-4E5C-B9E1-A8672FC268AE}" type="sibTrans" cxnId="{31132A82-27F5-4D93-ABEE-50D86D35FB87}">
      <dgm:prSet/>
      <dgm:spPr/>
      <dgm:t>
        <a:bodyPr/>
        <a:lstStyle/>
        <a:p>
          <a:endParaRPr lang="fi-FI"/>
        </a:p>
      </dgm:t>
    </dgm:pt>
    <dgm:pt modelId="{6EA88159-5BD4-4F7C-B6EE-62CC5C8E8DE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fi-FI" sz="1200" b="0" dirty="0"/>
            <a:t>FAIR-periaatteet ja avoimuuden hallinta</a:t>
          </a:r>
        </a:p>
      </dgm:t>
    </dgm:pt>
    <dgm:pt modelId="{29AFD73C-3907-453B-ADF1-05133EF2F19D}" type="parTrans" cxnId="{A2A99A30-2991-44A3-8521-A3BDA950EBD9}">
      <dgm:prSet/>
      <dgm:spPr/>
      <dgm:t>
        <a:bodyPr/>
        <a:lstStyle/>
        <a:p>
          <a:endParaRPr lang="fi-FI"/>
        </a:p>
      </dgm:t>
    </dgm:pt>
    <dgm:pt modelId="{1D6492C2-7709-46AD-982E-386D70C72A50}" type="sibTrans" cxnId="{A2A99A30-2991-44A3-8521-A3BDA950EBD9}">
      <dgm:prSet/>
      <dgm:spPr/>
      <dgm:t>
        <a:bodyPr/>
        <a:lstStyle/>
        <a:p>
          <a:endParaRPr lang="fi-FI"/>
        </a:p>
      </dgm:t>
    </dgm:pt>
    <dgm:pt modelId="{FE22F8D5-A312-4186-A3A0-7F0C9F9CC56D}">
      <dgm:prSet phldrT="[Text]" custT="1"/>
      <dgm:spPr/>
      <dgm:t>
        <a:bodyPr/>
        <a:lstStyle/>
        <a:p>
          <a:r>
            <a:rPr lang="en-US" sz="1200" err="1">
              <a:ea typeface="ＭＳ Ｐゴシック"/>
            </a:rPr>
            <a:t>Tuloksena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löydettävät</a:t>
          </a:r>
          <a:r>
            <a:rPr lang="en-US" sz="1200">
              <a:ea typeface="ＭＳ Ｐゴシック"/>
            </a:rPr>
            <a:t>, </a:t>
          </a:r>
          <a:r>
            <a:rPr lang="en-US" sz="1200" err="1">
              <a:ea typeface="ＭＳ Ｐゴシック"/>
            </a:rPr>
            <a:t>saavutettavat</a:t>
          </a:r>
          <a:r>
            <a:rPr lang="en-US" sz="1200">
              <a:ea typeface="ＭＳ Ｐゴシック"/>
            </a:rPr>
            <a:t>, </a:t>
          </a:r>
          <a:r>
            <a:rPr lang="en-US" sz="1200" err="1">
              <a:ea typeface="ＭＳ Ｐゴシック"/>
            </a:rPr>
            <a:t>yhteentoimivat</a:t>
          </a:r>
          <a:r>
            <a:rPr lang="en-US" sz="1200">
              <a:ea typeface="ＭＳ Ｐゴシック"/>
            </a:rPr>
            <a:t> ja </a:t>
          </a:r>
          <a:r>
            <a:rPr lang="en-US" sz="1200" err="1">
              <a:ea typeface="ＭＳ Ｐゴシック"/>
            </a:rPr>
            <a:t>uudelleenkäytettävät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aineistot</a:t>
          </a:r>
          <a:r>
            <a:rPr lang="en-US" sz="1200">
              <a:ea typeface="ＭＳ Ｐゴシック"/>
            </a:rPr>
            <a:t>. </a:t>
          </a:r>
          <a:r>
            <a:rPr lang="en-US" sz="1200" err="1">
              <a:ea typeface="ＭＳ Ｐゴシック"/>
            </a:rPr>
            <a:t>Aineistojen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omistajat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päättävät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aineistojen</a:t>
          </a:r>
          <a:r>
            <a:rPr lang="en-US" sz="1200">
              <a:ea typeface="ＭＳ Ｐゴシック"/>
            </a:rPr>
            <a:t> </a:t>
          </a:r>
          <a:r>
            <a:rPr lang="en-US" sz="1200" err="1">
              <a:ea typeface="ＭＳ Ｐゴシック"/>
            </a:rPr>
            <a:t>avoimuudesta</a:t>
          </a:r>
          <a:r>
            <a:rPr lang="en-US" sz="1200">
              <a:ea typeface="ＭＳ Ｐゴシック"/>
            </a:rPr>
            <a:t> ja </a:t>
          </a:r>
          <a:r>
            <a:rPr lang="en-US" sz="1200" err="1">
              <a:ea typeface="ＭＳ Ｐゴシック"/>
            </a:rPr>
            <a:t>käyttöpolitiikasta</a:t>
          </a:r>
          <a:r>
            <a:rPr lang="en-US" sz="1200">
              <a:ea typeface="ＭＳ Ｐゴシック"/>
            </a:rPr>
            <a:t>.</a:t>
          </a:r>
          <a:endParaRPr lang="fi-FI" sz="1700"/>
        </a:p>
      </dgm:t>
    </dgm:pt>
    <dgm:pt modelId="{23B7B780-2766-4146-93B5-BFDD6AE67643}" type="parTrans" cxnId="{6A332DD5-1BB1-4252-9DA4-925540BE541F}">
      <dgm:prSet/>
      <dgm:spPr/>
      <dgm:t>
        <a:bodyPr/>
        <a:lstStyle/>
        <a:p>
          <a:endParaRPr lang="fi-FI"/>
        </a:p>
      </dgm:t>
    </dgm:pt>
    <dgm:pt modelId="{AFDCA650-040D-4FF5-8F99-159067BE2043}" type="sibTrans" cxnId="{6A332DD5-1BB1-4252-9DA4-925540BE541F}">
      <dgm:prSet/>
      <dgm:spPr/>
      <dgm:t>
        <a:bodyPr/>
        <a:lstStyle/>
        <a:p>
          <a:endParaRPr lang="fi-FI"/>
        </a:p>
      </dgm:t>
    </dgm:pt>
    <dgm:pt modelId="{1C5C4072-739D-4EC7-9CFB-A11710F00ACA}" type="pres">
      <dgm:prSet presAssocID="{BB8D3031-81EC-42CD-B26F-13A28D80628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1C6584B-E9E4-4212-A92A-30EF7E5A46DF}" type="pres">
      <dgm:prSet presAssocID="{8E54AE12-DD66-4EAE-8C74-AB3CB0370784}" presName="composite" presStyleCnt="0"/>
      <dgm:spPr/>
    </dgm:pt>
    <dgm:pt modelId="{71263154-D880-4525-ACD4-8B7E8CB299FC}" type="pres">
      <dgm:prSet presAssocID="{8E54AE12-DD66-4EAE-8C74-AB3CB0370784}" presName="FirstChild" presStyleLbl="revTx" presStyleIdx="0" presStyleCnt="4" custScaleX="98907">
        <dgm:presLayoutVars>
          <dgm:chMax val="0"/>
          <dgm:chPref val="0"/>
          <dgm:bulletEnabled val="1"/>
        </dgm:presLayoutVars>
      </dgm:prSet>
      <dgm:spPr/>
    </dgm:pt>
    <dgm:pt modelId="{F67AC537-467E-4738-A75F-107C329020E6}" type="pres">
      <dgm:prSet presAssocID="{8E54AE12-DD66-4EAE-8C74-AB3CB0370784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2A6E1C0-11F2-4D08-87C5-1F703AC9A635}" type="pres">
      <dgm:prSet presAssocID="{8E54AE12-DD66-4EAE-8C74-AB3CB0370784}" presName="Accent" presStyleLbl="parChTrans1D1" presStyleIdx="0" presStyleCnt="4"/>
      <dgm:spPr/>
    </dgm:pt>
    <dgm:pt modelId="{2780628D-A1AB-45F6-8C52-B66FF9694FC2}" type="pres">
      <dgm:prSet presAssocID="{08C1D63C-CE2C-452D-AA2C-659CB80945FD}" presName="sibTrans" presStyleCnt="0"/>
      <dgm:spPr/>
    </dgm:pt>
    <dgm:pt modelId="{BCE5BCF7-F700-4B5E-8D24-C6900A1DDF9F}" type="pres">
      <dgm:prSet presAssocID="{92133518-46B6-41DF-AEBD-2E59A98C5B9E}" presName="composite" presStyleCnt="0"/>
      <dgm:spPr/>
    </dgm:pt>
    <dgm:pt modelId="{57B3C960-A7B6-49D9-91EC-AEE04EF19731}" type="pres">
      <dgm:prSet presAssocID="{92133518-46B6-41DF-AEBD-2E59A98C5B9E}" presName="FirstChild" presStyleLbl="revTx" presStyleIdx="1" presStyleCnt="4" custScaleX="98907">
        <dgm:presLayoutVars>
          <dgm:chMax val="0"/>
          <dgm:chPref val="0"/>
          <dgm:bulletEnabled val="1"/>
        </dgm:presLayoutVars>
      </dgm:prSet>
      <dgm:spPr/>
    </dgm:pt>
    <dgm:pt modelId="{BD44B05D-D881-4347-AC3C-2C3DDB872E48}" type="pres">
      <dgm:prSet presAssocID="{92133518-46B6-41DF-AEBD-2E59A98C5B9E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1DBF1903-97BA-450A-B9F5-8F8F069342FB}" type="pres">
      <dgm:prSet presAssocID="{92133518-46B6-41DF-AEBD-2E59A98C5B9E}" presName="Accent" presStyleLbl="parChTrans1D1" presStyleIdx="1" presStyleCnt="4"/>
      <dgm:spPr/>
    </dgm:pt>
    <dgm:pt modelId="{BF1A0CAD-FD7C-4D3B-9A88-C62FDF85B4AF}" type="pres">
      <dgm:prSet presAssocID="{CCEE3697-9E21-4568-8760-D90059F45E78}" presName="sibTrans" presStyleCnt="0"/>
      <dgm:spPr/>
    </dgm:pt>
    <dgm:pt modelId="{2B6BFCF4-59B0-428B-A4C8-A4FC7E6AAE73}" type="pres">
      <dgm:prSet presAssocID="{26E31717-29DA-4C2C-9624-0618DA3C0BC6}" presName="composite" presStyleCnt="0"/>
      <dgm:spPr/>
    </dgm:pt>
    <dgm:pt modelId="{27A39DFC-F6D2-4A33-BFE7-1D8819F89052}" type="pres">
      <dgm:prSet presAssocID="{26E31717-29DA-4C2C-9624-0618DA3C0BC6}" presName="FirstChild" presStyleLbl="revTx" presStyleIdx="2" presStyleCnt="4" custScaleX="98907">
        <dgm:presLayoutVars>
          <dgm:chMax val="0"/>
          <dgm:chPref val="0"/>
          <dgm:bulletEnabled val="1"/>
        </dgm:presLayoutVars>
      </dgm:prSet>
      <dgm:spPr/>
    </dgm:pt>
    <dgm:pt modelId="{1C40F441-FD0E-4192-AAD9-0B150D267CE9}" type="pres">
      <dgm:prSet presAssocID="{26E31717-29DA-4C2C-9624-0618DA3C0BC6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5209A17B-B631-48E9-B5FA-37DECB53F531}" type="pres">
      <dgm:prSet presAssocID="{26E31717-29DA-4C2C-9624-0618DA3C0BC6}" presName="Accent" presStyleLbl="parChTrans1D1" presStyleIdx="2" presStyleCnt="4"/>
      <dgm:spPr/>
    </dgm:pt>
    <dgm:pt modelId="{3C737760-F270-4F52-B084-3192FAF7865A}" type="pres">
      <dgm:prSet presAssocID="{07C438C2-6340-4DBF-81DF-6BC947FE2EB5}" presName="sibTrans" presStyleCnt="0"/>
      <dgm:spPr/>
    </dgm:pt>
    <dgm:pt modelId="{A924542D-1E59-4777-A7BC-91E9C5AB3720}" type="pres">
      <dgm:prSet presAssocID="{6EA88159-5BD4-4F7C-B6EE-62CC5C8E8DE2}" presName="composite" presStyleCnt="0"/>
      <dgm:spPr/>
    </dgm:pt>
    <dgm:pt modelId="{18C64172-6899-464D-930A-1E31B80E9AAE}" type="pres">
      <dgm:prSet presAssocID="{6EA88159-5BD4-4F7C-B6EE-62CC5C8E8DE2}" presName="FirstChild" presStyleLbl="revTx" presStyleIdx="3" presStyleCnt="4" custScaleX="98907">
        <dgm:presLayoutVars>
          <dgm:chMax val="0"/>
          <dgm:chPref val="0"/>
          <dgm:bulletEnabled val="1"/>
        </dgm:presLayoutVars>
      </dgm:prSet>
      <dgm:spPr/>
    </dgm:pt>
    <dgm:pt modelId="{4F508E5A-B9E9-4B74-9768-3D24EC784525}" type="pres">
      <dgm:prSet presAssocID="{6EA88159-5BD4-4F7C-B6EE-62CC5C8E8DE2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37552A3B-E6F5-43F3-B25B-17001FCBCED6}" type="pres">
      <dgm:prSet presAssocID="{6EA88159-5BD4-4F7C-B6EE-62CC5C8E8DE2}" presName="Accent" presStyleLbl="parChTrans1D1" presStyleIdx="3" presStyleCnt="4"/>
      <dgm:spPr/>
    </dgm:pt>
  </dgm:ptLst>
  <dgm:cxnLst>
    <dgm:cxn modelId="{3C6E2108-34E2-45E3-B1A0-C84142D5414C}" type="presOf" srcId="{4EC3076A-5E2E-4094-B7DF-2127F6B18458}" destId="{71263154-D880-4525-ACD4-8B7E8CB299FC}" srcOrd="0" destOrd="0" presId="urn:microsoft.com/office/officeart/2011/layout/TabList"/>
    <dgm:cxn modelId="{2BC74E11-4BE8-443A-9388-48DB0286BB0C}" type="presOf" srcId="{26E31717-29DA-4C2C-9624-0618DA3C0BC6}" destId="{1C40F441-FD0E-4192-AAD9-0B150D267CE9}" srcOrd="0" destOrd="0" presId="urn:microsoft.com/office/officeart/2011/layout/TabList"/>
    <dgm:cxn modelId="{554FE817-FC92-4833-BD32-92090825E0C3}" type="presOf" srcId="{30E8EBE5-8363-4EAE-A945-0245BE567108}" destId="{57B3C960-A7B6-49D9-91EC-AEE04EF19731}" srcOrd="0" destOrd="0" presId="urn:microsoft.com/office/officeart/2011/layout/TabList"/>
    <dgm:cxn modelId="{A9648C1E-9F56-4D9F-A059-6384152C4AA7}" type="presOf" srcId="{8E54AE12-DD66-4EAE-8C74-AB3CB0370784}" destId="{F67AC537-467E-4738-A75F-107C329020E6}" srcOrd="0" destOrd="0" presId="urn:microsoft.com/office/officeart/2011/layout/TabList"/>
    <dgm:cxn modelId="{A2A99A30-2991-44A3-8521-A3BDA950EBD9}" srcId="{BB8D3031-81EC-42CD-B26F-13A28D806288}" destId="{6EA88159-5BD4-4F7C-B6EE-62CC5C8E8DE2}" srcOrd="3" destOrd="0" parTransId="{29AFD73C-3907-453B-ADF1-05133EF2F19D}" sibTransId="{1D6492C2-7709-46AD-982E-386D70C72A50}"/>
    <dgm:cxn modelId="{5982B35A-02B5-4ECD-976F-48F09F050536}" srcId="{BB8D3031-81EC-42CD-B26F-13A28D806288}" destId="{26E31717-29DA-4C2C-9624-0618DA3C0BC6}" srcOrd="2" destOrd="0" parTransId="{9DB73B89-3AA5-427A-96A9-82CE19BD96C2}" sibTransId="{07C438C2-6340-4DBF-81DF-6BC947FE2EB5}"/>
    <dgm:cxn modelId="{31132A82-27F5-4D93-ABEE-50D86D35FB87}" srcId="{26E31717-29DA-4C2C-9624-0618DA3C0BC6}" destId="{222B03DC-B871-488D-8FC8-0A5D14F39356}" srcOrd="0" destOrd="0" parTransId="{28AB0DEC-8314-4EB0-9688-ACAA061EDDC1}" sibTransId="{83E7B8D4-E72E-4E5C-B9E1-A8672FC268AE}"/>
    <dgm:cxn modelId="{0F3D8B94-C70A-4772-B652-054972D3FA31}" srcId="{BB8D3031-81EC-42CD-B26F-13A28D806288}" destId="{92133518-46B6-41DF-AEBD-2E59A98C5B9E}" srcOrd="1" destOrd="0" parTransId="{D8488820-5D15-4FE8-88C4-BFA92A012858}" sibTransId="{CCEE3697-9E21-4568-8760-D90059F45E78}"/>
    <dgm:cxn modelId="{D218EC94-835F-4979-A11E-9EEA9DB4E23A}" type="presOf" srcId="{FE22F8D5-A312-4186-A3A0-7F0C9F9CC56D}" destId="{18C64172-6899-464D-930A-1E31B80E9AAE}" srcOrd="0" destOrd="0" presId="urn:microsoft.com/office/officeart/2011/layout/TabList"/>
    <dgm:cxn modelId="{C75BCF96-C7EB-4817-A3B5-C187C83D04DA}" type="presOf" srcId="{BB8D3031-81EC-42CD-B26F-13A28D806288}" destId="{1C5C4072-739D-4EC7-9CFB-A11710F00ACA}" srcOrd="0" destOrd="0" presId="urn:microsoft.com/office/officeart/2011/layout/TabList"/>
    <dgm:cxn modelId="{A3EC80AC-F5E9-4947-852A-C07AFD5F53FD}" srcId="{8E54AE12-DD66-4EAE-8C74-AB3CB0370784}" destId="{4EC3076A-5E2E-4094-B7DF-2127F6B18458}" srcOrd="0" destOrd="0" parTransId="{C7FD2547-AC13-44EC-AB80-790076BFD6EC}" sibTransId="{89133473-1E74-4D08-AF98-3A9705863323}"/>
    <dgm:cxn modelId="{9518BBC1-C8DC-4CAF-AFCE-D72A8D30EFD7}" type="presOf" srcId="{92133518-46B6-41DF-AEBD-2E59A98C5B9E}" destId="{BD44B05D-D881-4347-AC3C-2C3DDB872E48}" srcOrd="0" destOrd="0" presId="urn:microsoft.com/office/officeart/2011/layout/TabList"/>
    <dgm:cxn modelId="{4E5932C3-4A69-4D06-8727-E9C8C3789C30}" srcId="{BB8D3031-81EC-42CD-B26F-13A28D806288}" destId="{8E54AE12-DD66-4EAE-8C74-AB3CB0370784}" srcOrd="0" destOrd="0" parTransId="{91946685-BF13-4F94-8E83-B00E450FFD2A}" sibTransId="{08C1D63C-CE2C-452D-AA2C-659CB80945FD}"/>
    <dgm:cxn modelId="{3613E5CA-40D8-49FE-AD89-E2542F059B20}" type="presOf" srcId="{6EA88159-5BD4-4F7C-B6EE-62CC5C8E8DE2}" destId="{4F508E5A-B9E9-4B74-9768-3D24EC784525}" srcOrd="0" destOrd="0" presId="urn:microsoft.com/office/officeart/2011/layout/TabList"/>
    <dgm:cxn modelId="{6A332DD5-1BB1-4252-9DA4-925540BE541F}" srcId="{6EA88159-5BD4-4F7C-B6EE-62CC5C8E8DE2}" destId="{FE22F8D5-A312-4186-A3A0-7F0C9F9CC56D}" srcOrd="0" destOrd="0" parTransId="{23B7B780-2766-4146-93B5-BFDD6AE67643}" sibTransId="{AFDCA650-040D-4FF5-8F99-159067BE2043}"/>
    <dgm:cxn modelId="{27B6DDE3-108B-4A8D-BE87-DFABEDF3AC1A}" srcId="{92133518-46B6-41DF-AEBD-2E59A98C5B9E}" destId="{30E8EBE5-8363-4EAE-A945-0245BE567108}" srcOrd="0" destOrd="0" parTransId="{FBA3B3B2-6F58-458D-8D3D-E75E9383459E}" sibTransId="{E98D18E1-9646-4DFC-8A97-DAA465B34D0F}"/>
    <dgm:cxn modelId="{24EF45E4-A121-4B56-951B-B72D2A6F59D9}" type="presOf" srcId="{222B03DC-B871-488D-8FC8-0A5D14F39356}" destId="{27A39DFC-F6D2-4A33-BFE7-1D8819F89052}" srcOrd="0" destOrd="0" presId="urn:microsoft.com/office/officeart/2011/layout/TabList"/>
    <dgm:cxn modelId="{1DD9D07C-A7F5-40F9-972A-E3EAEA03AE74}" type="presParOf" srcId="{1C5C4072-739D-4EC7-9CFB-A11710F00ACA}" destId="{D1C6584B-E9E4-4212-A92A-30EF7E5A46DF}" srcOrd="0" destOrd="0" presId="urn:microsoft.com/office/officeart/2011/layout/TabList"/>
    <dgm:cxn modelId="{BCEA4C90-7F79-479D-9344-402AF55DA7AA}" type="presParOf" srcId="{D1C6584B-E9E4-4212-A92A-30EF7E5A46DF}" destId="{71263154-D880-4525-ACD4-8B7E8CB299FC}" srcOrd="0" destOrd="0" presId="urn:microsoft.com/office/officeart/2011/layout/TabList"/>
    <dgm:cxn modelId="{9FA6BF85-8E73-4276-A000-DFCD0CF8E8AB}" type="presParOf" srcId="{D1C6584B-E9E4-4212-A92A-30EF7E5A46DF}" destId="{F67AC537-467E-4738-A75F-107C329020E6}" srcOrd="1" destOrd="0" presId="urn:microsoft.com/office/officeart/2011/layout/TabList"/>
    <dgm:cxn modelId="{240AF228-4C62-45B3-81FC-1793289CDCD9}" type="presParOf" srcId="{D1C6584B-E9E4-4212-A92A-30EF7E5A46DF}" destId="{B2A6E1C0-11F2-4D08-87C5-1F703AC9A635}" srcOrd="2" destOrd="0" presId="urn:microsoft.com/office/officeart/2011/layout/TabList"/>
    <dgm:cxn modelId="{60BC909E-8CC4-4827-AC0B-CA4112BA8DC5}" type="presParOf" srcId="{1C5C4072-739D-4EC7-9CFB-A11710F00ACA}" destId="{2780628D-A1AB-45F6-8C52-B66FF9694FC2}" srcOrd="1" destOrd="0" presId="urn:microsoft.com/office/officeart/2011/layout/TabList"/>
    <dgm:cxn modelId="{0F17C854-F56C-4B24-836E-D33F7B86460A}" type="presParOf" srcId="{1C5C4072-739D-4EC7-9CFB-A11710F00ACA}" destId="{BCE5BCF7-F700-4B5E-8D24-C6900A1DDF9F}" srcOrd="2" destOrd="0" presId="urn:microsoft.com/office/officeart/2011/layout/TabList"/>
    <dgm:cxn modelId="{4E1BCEA1-28BE-4AA9-8C62-F419CC4D7982}" type="presParOf" srcId="{BCE5BCF7-F700-4B5E-8D24-C6900A1DDF9F}" destId="{57B3C960-A7B6-49D9-91EC-AEE04EF19731}" srcOrd="0" destOrd="0" presId="urn:microsoft.com/office/officeart/2011/layout/TabList"/>
    <dgm:cxn modelId="{EC735206-7837-4335-9499-6203907B6131}" type="presParOf" srcId="{BCE5BCF7-F700-4B5E-8D24-C6900A1DDF9F}" destId="{BD44B05D-D881-4347-AC3C-2C3DDB872E48}" srcOrd="1" destOrd="0" presId="urn:microsoft.com/office/officeart/2011/layout/TabList"/>
    <dgm:cxn modelId="{B721D4AE-6FAA-4498-9FDD-9B4AFBA36C85}" type="presParOf" srcId="{BCE5BCF7-F700-4B5E-8D24-C6900A1DDF9F}" destId="{1DBF1903-97BA-450A-B9F5-8F8F069342FB}" srcOrd="2" destOrd="0" presId="urn:microsoft.com/office/officeart/2011/layout/TabList"/>
    <dgm:cxn modelId="{8A2B0E2E-89DB-4F15-8E80-4A8FA723BCD9}" type="presParOf" srcId="{1C5C4072-739D-4EC7-9CFB-A11710F00ACA}" destId="{BF1A0CAD-FD7C-4D3B-9A88-C62FDF85B4AF}" srcOrd="3" destOrd="0" presId="urn:microsoft.com/office/officeart/2011/layout/TabList"/>
    <dgm:cxn modelId="{490B0ECE-4424-4CF8-BDEE-A88ACFB8D438}" type="presParOf" srcId="{1C5C4072-739D-4EC7-9CFB-A11710F00ACA}" destId="{2B6BFCF4-59B0-428B-A4C8-A4FC7E6AAE73}" srcOrd="4" destOrd="0" presId="urn:microsoft.com/office/officeart/2011/layout/TabList"/>
    <dgm:cxn modelId="{5EA96217-618A-4F39-850D-AC5BEDB68CA1}" type="presParOf" srcId="{2B6BFCF4-59B0-428B-A4C8-A4FC7E6AAE73}" destId="{27A39DFC-F6D2-4A33-BFE7-1D8819F89052}" srcOrd="0" destOrd="0" presId="urn:microsoft.com/office/officeart/2011/layout/TabList"/>
    <dgm:cxn modelId="{A60191C4-48CE-40D7-9F02-0FEB5C64949B}" type="presParOf" srcId="{2B6BFCF4-59B0-428B-A4C8-A4FC7E6AAE73}" destId="{1C40F441-FD0E-4192-AAD9-0B150D267CE9}" srcOrd="1" destOrd="0" presId="urn:microsoft.com/office/officeart/2011/layout/TabList"/>
    <dgm:cxn modelId="{1BBDD5F3-1A18-422E-B0F6-9D50E7AE995E}" type="presParOf" srcId="{2B6BFCF4-59B0-428B-A4C8-A4FC7E6AAE73}" destId="{5209A17B-B631-48E9-B5FA-37DECB53F531}" srcOrd="2" destOrd="0" presId="urn:microsoft.com/office/officeart/2011/layout/TabList"/>
    <dgm:cxn modelId="{450EDB6B-A57E-4C92-85F0-5B557D086566}" type="presParOf" srcId="{1C5C4072-739D-4EC7-9CFB-A11710F00ACA}" destId="{3C737760-F270-4F52-B084-3192FAF7865A}" srcOrd="5" destOrd="0" presId="urn:microsoft.com/office/officeart/2011/layout/TabList"/>
    <dgm:cxn modelId="{1EDF77FE-FF44-4D35-B712-47877EF24F44}" type="presParOf" srcId="{1C5C4072-739D-4EC7-9CFB-A11710F00ACA}" destId="{A924542D-1E59-4777-A7BC-91E9C5AB3720}" srcOrd="6" destOrd="0" presId="urn:microsoft.com/office/officeart/2011/layout/TabList"/>
    <dgm:cxn modelId="{4B7223C6-18A9-4659-B28F-0FEC74202901}" type="presParOf" srcId="{A924542D-1E59-4777-A7BC-91E9C5AB3720}" destId="{18C64172-6899-464D-930A-1E31B80E9AAE}" srcOrd="0" destOrd="0" presId="urn:microsoft.com/office/officeart/2011/layout/TabList"/>
    <dgm:cxn modelId="{31B4B6DB-ADEF-45AF-9C23-29BB2355BB1C}" type="presParOf" srcId="{A924542D-1E59-4777-A7BC-91E9C5AB3720}" destId="{4F508E5A-B9E9-4B74-9768-3D24EC784525}" srcOrd="1" destOrd="0" presId="urn:microsoft.com/office/officeart/2011/layout/TabList"/>
    <dgm:cxn modelId="{9851AC50-8F4C-4F9A-AB3D-BE0083F6F5C4}" type="presParOf" srcId="{A924542D-1E59-4777-A7BC-91E9C5AB3720}" destId="{37552A3B-E6F5-43F3-B25B-17001FCBCED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D2B89-66E2-425A-BDC4-DDCC32DAF9A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8C269D0-DAF9-4DBB-855C-B40D0B75C7A9}">
      <dgm:prSet phldrT="[Text]"/>
      <dgm:spPr>
        <a:solidFill>
          <a:schemeClr val="accent1"/>
        </a:solidFill>
      </dgm:spPr>
      <dgm:t>
        <a:bodyPr/>
        <a:lstStyle/>
        <a:p>
          <a:r>
            <a:rPr lang="fi-FI" dirty="0" err="1"/>
            <a:t>Fairdata</a:t>
          </a:r>
          <a:r>
            <a:rPr lang="fi-FI" dirty="0"/>
            <a:t> IDA</a:t>
          </a:r>
        </a:p>
      </dgm:t>
    </dgm:pt>
    <dgm:pt modelId="{EA182369-51FD-44B9-A3D0-0361126C28A8}" type="parTrans" cxnId="{B96F11C6-FA5C-44BF-9940-5E008909C8DD}">
      <dgm:prSet/>
      <dgm:spPr/>
      <dgm:t>
        <a:bodyPr/>
        <a:lstStyle/>
        <a:p>
          <a:endParaRPr lang="fi-FI"/>
        </a:p>
      </dgm:t>
    </dgm:pt>
    <dgm:pt modelId="{542A1986-60E5-44EC-928B-01D7D2506472}" type="sibTrans" cxnId="{B96F11C6-FA5C-44BF-9940-5E008909C8DD}">
      <dgm:prSet/>
      <dgm:spPr>
        <a:solidFill>
          <a:srgbClr val="00B050"/>
        </a:solidFill>
      </dgm:spPr>
      <dgm:t>
        <a:bodyPr/>
        <a:lstStyle/>
        <a:p>
          <a:endParaRPr lang="fi-FI"/>
        </a:p>
      </dgm:t>
    </dgm:pt>
    <dgm:pt modelId="{148AC8E9-6411-461D-BA6F-53AF12F22E71}">
      <dgm:prSet phldrT="[Text]" custT="1"/>
      <dgm:spPr/>
      <dgm:t>
        <a:bodyPr/>
        <a:lstStyle/>
        <a:p>
          <a:r>
            <a:rPr lang="fi-FI" sz="900" dirty="0"/>
            <a:t>Tallentaa ja jäädyttää datan</a:t>
          </a:r>
        </a:p>
      </dgm:t>
    </dgm:pt>
    <dgm:pt modelId="{CE2D6D9A-A5FB-45A7-961D-6CFF729E3661}" type="parTrans" cxnId="{B1E511CE-BD84-4075-9A2E-AD446D86E5BD}">
      <dgm:prSet/>
      <dgm:spPr/>
      <dgm:t>
        <a:bodyPr/>
        <a:lstStyle/>
        <a:p>
          <a:endParaRPr lang="fi-FI"/>
        </a:p>
      </dgm:t>
    </dgm:pt>
    <dgm:pt modelId="{5FA25422-3264-40F8-8A35-AB72E7AAEE3D}" type="sibTrans" cxnId="{B1E511CE-BD84-4075-9A2E-AD446D86E5BD}">
      <dgm:prSet/>
      <dgm:spPr/>
      <dgm:t>
        <a:bodyPr/>
        <a:lstStyle/>
        <a:p>
          <a:endParaRPr lang="fi-FI"/>
        </a:p>
      </dgm:t>
    </dgm:pt>
    <dgm:pt modelId="{B331386C-AD0A-4AFE-906F-26362AC17DDB}">
      <dgm:prSet phldrT="[Text]"/>
      <dgm:spPr>
        <a:solidFill>
          <a:schemeClr val="accent1"/>
        </a:solidFill>
      </dgm:spPr>
      <dgm:t>
        <a:bodyPr/>
        <a:lstStyle/>
        <a:p>
          <a:r>
            <a:rPr lang="fi-FI" dirty="0" err="1"/>
            <a:t>Fairdata</a:t>
          </a:r>
          <a:r>
            <a:rPr lang="fi-FI" dirty="0"/>
            <a:t> </a:t>
          </a:r>
          <a:r>
            <a:rPr lang="fi-FI" dirty="0" err="1"/>
            <a:t>Qvain</a:t>
          </a:r>
          <a:endParaRPr lang="fi-FI" dirty="0"/>
        </a:p>
      </dgm:t>
    </dgm:pt>
    <dgm:pt modelId="{ADF00453-4667-4C22-9CFE-7C48C0668663}" type="parTrans" cxnId="{7E6AFF09-BBC6-4B29-A73A-C0DAB87C1DD5}">
      <dgm:prSet/>
      <dgm:spPr/>
      <dgm:t>
        <a:bodyPr/>
        <a:lstStyle/>
        <a:p>
          <a:endParaRPr lang="fi-FI"/>
        </a:p>
      </dgm:t>
    </dgm:pt>
    <dgm:pt modelId="{04A29928-56C6-41DC-9E9E-B1B0B70BFA29}" type="sibTrans" cxnId="{7E6AFF09-BBC6-4B29-A73A-C0DAB87C1DD5}">
      <dgm:prSet/>
      <dgm:spPr>
        <a:solidFill>
          <a:srgbClr val="00BAA6"/>
        </a:solidFill>
      </dgm:spPr>
      <dgm:t>
        <a:bodyPr/>
        <a:lstStyle/>
        <a:p>
          <a:endParaRPr lang="fi-FI"/>
        </a:p>
      </dgm:t>
    </dgm:pt>
    <dgm:pt modelId="{A66F43D7-FDD6-4BA2-AC4B-AB135AEAD48A}">
      <dgm:prSet phldrT="[Text]" custT="1"/>
      <dgm:spPr/>
      <dgm:t>
        <a:bodyPr/>
        <a:lstStyle/>
        <a:p>
          <a:r>
            <a:rPr lang="fi-FI" sz="1000" b="1" dirty="0"/>
            <a:t>Käyttäjä</a:t>
          </a:r>
        </a:p>
      </dgm:t>
    </dgm:pt>
    <dgm:pt modelId="{D84A89C6-C5D3-438D-806C-AE38B271788C}" type="parTrans" cxnId="{4D8561B4-CC58-4C42-B892-665790867A95}">
      <dgm:prSet/>
      <dgm:spPr/>
      <dgm:t>
        <a:bodyPr/>
        <a:lstStyle/>
        <a:p>
          <a:endParaRPr lang="fi-FI"/>
        </a:p>
      </dgm:t>
    </dgm:pt>
    <dgm:pt modelId="{4DFDBC5E-D63F-45A8-ACBF-1BE5C8B059C5}" type="sibTrans" cxnId="{4D8561B4-CC58-4C42-B892-665790867A95}">
      <dgm:prSet/>
      <dgm:spPr/>
      <dgm:t>
        <a:bodyPr/>
        <a:lstStyle/>
        <a:p>
          <a:endParaRPr lang="fi-FI"/>
        </a:p>
      </dgm:t>
    </dgm:pt>
    <dgm:pt modelId="{519FEBD1-D05B-4400-A1A5-93339CA56B0D}">
      <dgm:prSet phldrT="[Text]"/>
      <dgm:spPr>
        <a:solidFill>
          <a:schemeClr val="accent1"/>
        </a:solidFill>
      </dgm:spPr>
      <dgm:t>
        <a:bodyPr/>
        <a:lstStyle/>
        <a:p>
          <a:pPr rtl="0"/>
          <a:r>
            <a:rPr lang="fi-FI" dirty="0" err="1"/>
            <a:t>Fairdata</a:t>
          </a:r>
          <a:r>
            <a:rPr lang="fi-FI" dirty="0"/>
            <a:t> Etsin</a:t>
          </a:r>
          <a:r>
            <a:rPr lang="fi-FI" dirty="0">
              <a:latin typeface="Candara"/>
            </a:rPr>
            <a:t> </a:t>
          </a:r>
          <a:endParaRPr lang="fi-FI" dirty="0"/>
        </a:p>
      </dgm:t>
    </dgm:pt>
    <dgm:pt modelId="{A621CFA6-EFBE-4BA8-810A-0F17005D14B2}" type="parTrans" cxnId="{0EF0475F-6FDB-4821-9FCD-ECC224117E59}">
      <dgm:prSet/>
      <dgm:spPr/>
      <dgm:t>
        <a:bodyPr/>
        <a:lstStyle/>
        <a:p>
          <a:endParaRPr lang="fi-FI"/>
        </a:p>
      </dgm:t>
    </dgm:pt>
    <dgm:pt modelId="{19BF786E-4110-4955-9497-6DD23F1634F7}" type="sibTrans" cxnId="{0EF0475F-6FDB-4821-9FCD-ECC224117E59}">
      <dgm:prSet/>
      <dgm:spPr>
        <a:noFill/>
      </dgm:spPr>
      <dgm:t>
        <a:bodyPr/>
        <a:lstStyle/>
        <a:p>
          <a:endParaRPr lang="fi-FI"/>
        </a:p>
      </dgm:t>
    </dgm:pt>
    <dgm:pt modelId="{513C95C2-6430-4393-BED3-686791CC8D8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b="1" dirty="0"/>
            <a:t>Hyödyntäjä:</a:t>
          </a:r>
        </a:p>
      </dgm:t>
    </dgm:pt>
    <dgm:pt modelId="{13032918-225B-47AC-B10D-BCE14D9658ED}" type="parTrans" cxnId="{50D826E5-8509-45F2-ADD1-779232EBF496}">
      <dgm:prSet/>
      <dgm:spPr/>
      <dgm:t>
        <a:bodyPr/>
        <a:lstStyle/>
        <a:p>
          <a:endParaRPr lang="fi-FI"/>
        </a:p>
      </dgm:t>
    </dgm:pt>
    <dgm:pt modelId="{9BF78F10-F32C-4AF6-A1CF-617FC62FA61B}" type="sibTrans" cxnId="{50D826E5-8509-45F2-ADD1-779232EBF496}">
      <dgm:prSet/>
      <dgm:spPr/>
      <dgm:t>
        <a:bodyPr/>
        <a:lstStyle/>
        <a:p>
          <a:endParaRPr lang="fi-FI"/>
        </a:p>
      </dgm:t>
    </dgm:pt>
    <dgm:pt modelId="{084A8821-0592-4734-B2A1-3AB53D125BFC}">
      <dgm:prSet phldrT="[Text]" custT="1"/>
      <dgm:spPr/>
      <dgm:t>
        <a:bodyPr/>
        <a:lstStyle/>
        <a:p>
          <a:r>
            <a:rPr lang="fi-FI" sz="900" b="1" dirty="0"/>
            <a:t>Organisaation IDA-yhteyshenkilö</a:t>
          </a:r>
        </a:p>
      </dgm:t>
    </dgm:pt>
    <dgm:pt modelId="{E4FED299-9A42-48AC-8EAC-1DD756FB58DA}" type="parTrans" cxnId="{370D47D7-8E57-41FA-98E8-4F420F098437}">
      <dgm:prSet/>
      <dgm:spPr/>
      <dgm:t>
        <a:bodyPr/>
        <a:lstStyle/>
        <a:p>
          <a:endParaRPr lang="fi-FI"/>
        </a:p>
      </dgm:t>
    </dgm:pt>
    <dgm:pt modelId="{FC5CCBC4-CAD1-4DF5-B69D-DED48265332D}" type="sibTrans" cxnId="{370D47D7-8E57-41FA-98E8-4F420F098437}">
      <dgm:prSet/>
      <dgm:spPr/>
      <dgm:t>
        <a:bodyPr/>
        <a:lstStyle/>
        <a:p>
          <a:endParaRPr lang="fi-FI"/>
        </a:p>
      </dgm:t>
    </dgm:pt>
    <dgm:pt modelId="{34FFC15F-02CE-43F9-97D3-68F9A0EEA1B4}">
      <dgm:prSet phldrT="[Text]" custT="1"/>
      <dgm:spPr/>
      <dgm:t>
        <a:bodyPr/>
        <a:lstStyle/>
        <a:p>
          <a:pPr rtl="0"/>
          <a:r>
            <a:rPr lang="fi-FI" sz="900"/>
            <a:t>Päättää onko IDA sopiva </a:t>
          </a:r>
          <a:r>
            <a:rPr lang="fi-FI" sz="900">
              <a:latin typeface="Candara"/>
            </a:rPr>
            <a:t>säilytyspaikka</a:t>
          </a:r>
          <a:r>
            <a:rPr lang="fi-FI" sz="900"/>
            <a:t> datalle ja myöntää </a:t>
          </a:r>
          <a:r>
            <a:rPr lang="fi-FI" sz="900">
              <a:latin typeface="Candara"/>
            </a:rPr>
            <a:t>CSC-projektikohtaista säilytystilaa</a:t>
          </a:r>
          <a:endParaRPr lang="fi-FI" sz="900" dirty="0"/>
        </a:p>
      </dgm:t>
    </dgm:pt>
    <dgm:pt modelId="{64FED519-A23D-4EB7-802B-09E8961A9700}" type="parTrans" cxnId="{B0F6290F-7082-413D-93AD-218AFA2FEAD6}">
      <dgm:prSet/>
      <dgm:spPr/>
      <dgm:t>
        <a:bodyPr/>
        <a:lstStyle/>
        <a:p>
          <a:endParaRPr lang="fi-FI"/>
        </a:p>
      </dgm:t>
    </dgm:pt>
    <dgm:pt modelId="{19162E63-4574-440B-B0FC-FDDB3F87E440}" type="sibTrans" cxnId="{B0F6290F-7082-413D-93AD-218AFA2FEAD6}">
      <dgm:prSet/>
      <dgm:spPr/>
      <dgm:t>
        <a:bodyPr/>
        <a:lstStyle/>
        <a:p>
          <a:endParaRPr lang="fi-FI"/>
        </a:p>
      </dgm:t>
    </dgm:pt>
    <dgm:pt modelId="{DF20FC31-3650-49FD-A1F4-34D35FC6E069}">
      <dgm:prSet phldrT="[Text]" custT="1"/>
      <dgm:spPr/>
      <dgm:t>
        <a:bodyPr/>
        <a:lstStyle/>
        <a:p>
          <a:r>
            <a:rPr lang="fi-FI" sz="900" b="1" dirty="0"/>
            <a:t>Käyttäjä</a:t>
          </a:r>
        </a:p>
      </dgm:t>
    </dgm:pt>
    <dgm:pt modelId="{D35D90AC-340B-4DAF-8367-8EF2E6F03101}" type="parTrans" cxnId="{A87E0E3B-CDF3-43E0-A595-D09C3074ACAB}">
      <dgm:prSet/>
      <dgm:spPr/>
      <dgm:t>
        <a:bodyPr/>
        <a:lstStyle/>
        <a:p>
          <a:endParaRPr lang="fi-FI"/>
        </a:p>
      </dgm:t>
    </dgm:pt>
    <dgm:pt modelId="{557AD70D-3760-4323-9647-8F5684F7EF48}" type="sibTrans" cxnId="{A87E0E3B-CDF3-43E0-A595-D09C3074ACAB}">
      <dgm:prSet/>
      <dgm:spPr/>
      <dgm:t>
        <a:bodyPr/>
        <a:lstStyle/>
        <a:p>
          <a:endParaRPr lang="fi-FI"/>
        </a:p>
      </dgm:t>
    </dgm:pt>
    <dgm:pt modelId="{F745F7B3-5D0E-4ED8-81AC-2555396C1555}">
      <dgm:prSet phldrT="[Text]" custT="1"/>
      <dgm:spPr/>
      <dgm:t>
        <a:bodyPr/>
        <a:lstStyle/>
        <a:p>
          <a:r>
            <a:rPr lang="fi-FI" sz="900" b="1">
              <a:latin typeface="Candara"/>
            </a:rPr>
            <a:t>CSC-projektin</a:t>
          </a:r>
          <a:r>
            <a:rPr lang="fi-FI" sz="900" b="1"/>
            <a:t> vastuuhenkilö</a:t>
          </a:r>
          <a:endParaRPr lang="fi-FI" sz="900" b="1" dirty="0"/>
        </a:p>
      </dgm:t>
    </dgm:pt>
    <dgm:pt modelId="{671C4440-8DAC-493B-9271-0A30230A71CF}" type="parTrans" cxnId="{9468401B-B979-419E-B06C-CB0D9607C273}">
      <dgm:prSet/>
      <dgm:spPr/>
      <dgm:t>
        <a:bodyPr/>
        <a:lstStyle/>
        <a:p>
          <a:endParaRPr lang="fi-FI"/>
        </a:p>
      </dgm:t>
    </dgm:pt>
    <dgm:pt modelId="{0985031B-E884-4380-81B5-7286593C089E}" type="sibTrans" cxnId="{9468401B-B979-419E-B06C-CB0D9607C273}">
      <dgm:prSet/>
      <dgm:spPr/>
      <dgm:t>
        <a:bodyPr/>
        <a:lstStyle/>
        <a:p>
          <a:endParaRPr lang="fi-FI"/>
        </a:p>
      </dgm:t>
    </dgm:pt>
    <dgm:pt modelId="{AD0ABBD2-0892-4731-8739-E24D29DCF16B}">
      <dgm:prSet phldrT="[Text]" custT="1"/>
      <dgm:spPr/>
      <dgm:t>
        <a:bodyPr/>
        <a:lstStyle/>
        <a:p>
          <a:r>
            <a:rPr lang="fi-FI" sz="900" b="0" dirty="0"/>
            <a:t>Hallinnoi ketkä ovat saman IDA-säilytystilan käyttäjiä</a:t>
          </a:r>
        </a:p>
      </dgm:t>
    </dgm:pt>
    <dgm:pt modelId="{9EB4B82F-4DAE-4C64-A903-C023149C743E}" type="parTrans" cxnId="{04B9A9CA-5982-4F58-AC7D-AC4D32E14E60}">
      <dgm:prSet/>
      <dgm:spPr/>
      <dgm:t>
        <a:bodyPr/>
        <a:lstStyle/>
        <a:p>
          <a:endParaRPr lang="fi-FI"/>
        </a:p>
      </dgm:t>
    </dgm:pt>
    <dgm:pt modelId="{1D7C0F82-5D3D-4703-86FE-85DC4F1F82AC}" type="sibTrans" cxnId="{04B9A9CA-5982-4F58-AC7D-AC4D32E14E60}">
      <dgm:prSet/>
      <dgm:spPr/>
      <dgm:t>
        <a:bodyPr/>
        <a:lstStyle/>
        <a:p>
          <a:endParaRPr lang="fi-FI"/>
        </a:p>
      </dgm:t>
    </dgm:pt>
    <dgm:pt modelId="{03CF0D5C-0A0A-461C-918A-07F3C4B11119}">
      <dgm:prSet phldrT="[Text]" custT="1"/>
      <dgm:spPr/>
      <dgm:t>
        <a:bodyPr/>
        <a:lstStyle/>
        <a:p>
          <a:r>
            <a:rPr lang="fi-FI" sz="900" dirty="0">
              <a:latin typeface="Calibri"/>
              <a:cs typeface="Calibri"/>
            </a:rPr>
            <a:t>Voi olla samaan aikaan käyttäjä</a:t>
          </a:r>
          <a:endParaRPr lang="fi-FI" sz="900" dirty="0">
            <a:latin typeface="Candara"/>
          </a:endParaRPr>
        </a:p>
      </dgm:t>
    </dgm:pt>
    <dgm:pt modelId="{8C01BC67-EDB7-4DDC-A22A-CB532CE8B051}" type="parTrans" cxnId="{D242CACD-1AD9-4EAF-9C0B-E8498F9F030B}">
      <dgm:prSet/>
      <dgm:spPr/>
      <dgm:t>
        <a:bodyPr/>
        <a:lstStyle/>
        <a:p>
          <a:endParaRPr lang="fi-FI"/>
        </a:p>
      </dgm:t>
    </dgm:pt>
    <dgm:pt modelId="{AA991615-EC18-45DF-8784-150EF44174E3}" type="sibTrans" cxnId="{D242CACD-1AD9-4EAF-9C0B-E8498F9F030B}">
      <dgm:prSet/>
      <dgm:spPr/>
      <dgm:t>
        <a:bodyPr/>
        <a:lstStyle/>
        <a:p>
          <a:endParaRPr lang="fi-FI"/>
        </a:p>
      </dgm:t>
    </dgm:pt>
    <dgm:pt modelId="{C5E87C67-F020-47D6-BC8A-F7BE28C82308}">
      <dgm:prSet phldrT="[Text]" custT="1"/>
      <dgm:spPr/>
      <dgm:t>
        <a:bodyPr/>
        <a:lstStyle/>
        <a:p>
          <a:r>
            <a:rPr lang="fi-FI" sz="900" dirty="0"/>
            <a:t>Voi päättää datan säilytyksen kestosta</a:t>
          </a:r>
        </a:p>
      </dgm:t>
    </dgm:pt>
    <dgm:pt modelId="{E149C0C0-8EE9-452F-9737-C696D314B3C3}" type="parTrans" cxnId="{01EE3F7B-2082-4304-8CEA-588B26E698BF}">
      <dgm:prSet/>
      <dgm:spPr/>
      <dgm:t>
        <a:bodyPr/>
        <a:lstStyle/>
        <a:p>
          <a:endParaRPr lang="fi-FI"/>
        </a:p>
      </dgm:t>
    </dgm:pt>
    <dgm:pt modelId="{E92457EB-C2E2-4071-838C-252E8DFEEBC3}" type="sibTrans" cxnId="{01EE3F7B-2082-4304-8CEA-588B26E698BF}">
      <dgm:prSet/>
      <dgm:spPr/>
      <dgm:t>
        <a:bodyPr/>
        <a:lstStyle/>
        <a:p>
          <a:endParaRPr lang="fi-FI"/>
        </a:p>
      </dgm:t>
    </dgm:pt>
    <dgm:pt modelId="{7EC3CDA0-0EF9-4ED8-8CC4-24901BFEDF32}">
      <dgm:prSet phldrT="[Text]" custT="1"/>
      <dgm:spPr/>
      <dgm:t>
        <a:bodyPr/>
        <a:lstStyle/>
        <a:p>
          <a:r>
            <a:rPr lang="fi-FI" sz="1000" b="0" dirty="0"/>
            <a:t>Kuvailee ja julkaisee aineiston</a:t>
          </a:r>
        </a:p>
      </dgm:t>
    </dgm:pt>
    <dgm:pt modelId="{469ECF71-2436-4CEC-9EC7-8434174CF734}" type="parTrans" cxnId="{D1A967D7-5FE4-494B-A28C-5FE5527D0B4A}">
      <dgm:prSet/>
      <dgm:spPr/>
      <dgm:t>
        <a:bodyPr/>
        <a:lstStyle/>
        <a:p>
          <a:endParaRPr lang="fi-FI"/>
        </a:p>
      </dgm:t>
    </dgm:pt>
    <dgm:pt modelId="{9ECC8A66-2F11-4854-A4E2-AD5598ECFA94}" type="sibTrans" cxnId="{D1A967D7-5FE4-494B-A28C-5FE5527D0B4A}">
      <dgm:prSet/>
      <dgm:spPr/>
      <dgm:t>
        <a:bodyPr/>
        <a:lstStyle/>
        <a:p>
          <a:endParaRPr lang="fi-FI"/>
        </a:p>
      </dgm:t>
    </dgm:pt>
    <dgm:pt modelId="{E61B7CA1-AADF-4AA8-A100-04DE413FF994}">
      <dgm:prSet phldrT="[Text]" custT="1"/>
      <dgm:spPr/>
      <dgm:t>
        <a:bodyPr/>
        <a:lstStyle/>
        <a:p>
          <a:r>
            <a:rPr lang="fi-FI" sz="1000" b="0" dirty="0"/>
            <a:t>Määrittää aineiston avoimuuden ja käyttöoikeudet</a:t>
          </a:r>
        </a:p>
      </dgm:t>
    </dgm:pt>
    <dgm:pt modelId="{C76A5D9A-0FF8-4C14-933F-867EC55EE4D3}" type="parTrans" cxnId="{6B2FC966-6E5A-488B-8E32-313192F45E51}">
      <dgm:prSet/>
      <dgm:spPr/>
      <dgm:t>
        <a:bodyPr/>
        <a:lstStyle/>
        <a:p>
          <a:endParaRPr lang="fi-FI"/>
        </a:p>
      </dgm:t>
    </dgm:pt>
    <dgm:pt modelId="{C7140880-00B9-4239-AA0E-16FF00E95281}" type="sibTrans" cxnId="{6B2FC966-6E5A-488B-8E32-313192F45E51}">
      <dgm:prSet/>
      <dgm:spPr/>
      <dgm:t>
        <a:bodyPr/>
        <a:lstStyle/>
        <a:p>
          <a:endParaRPr lang="fi-FI"/>
        </a:p>
      </dgm:t>
    </dgm:pt>
    <dgm:pt modelId="{500299F1-6C8D-41BE-9AE1-D07DEDAAF6B2}">
      <dgm:prSet phldrT="[Text]" custT="1"/>
      <dgm:spPr/>
      <dgm:t>
        <a:bodyPr/>
        <a:lstStyle/>
        <a:p>
          <a:r>
            <a:rPr lang="fi-FI" sz="1000" b="1" i="1" dirty="0"/>
            <a:t>Tulossa: Organisaation pääkäyttäjä</a:t>
          </a:r>
        </a:p>
      </dgm:t>
    </dgm:pt>
    <dgm:pt modelId="{8511BB8D-5089-4393-A496-AEB73E17E365}" type="parTrans" cxnId="{0B74C658-4861-4423-8081-D1C09C80443A}">
      <dgm:prSet/>
      <dgm:spPr/>
      <dgm:t>
        <a:bodyPr/>
        <a:lstStyle/>
        <a:p>
          <a:endParaRPr lang="fi-FI"/>
        </a:p>
      </dgm:t>
    </dgm:pt>
    <dgm:pt modelId="{8764F535-F3B3-4E85-B51D-2D4443F23CC7}" type="sibTrans" cxnId="{0B74C658-4861-4423-8081-D1C09C80443A}">
      <dgm:prSet/>
      <dgm:spPr/>
      <dgm:t>
        <a:bodyPr/>
        <a:lstStyle/>
        <a:p>
          <a:endParaRPr lang="fi-FI"/>
        </a:p>
      </dgm:t>
    </dgm:pt>
    <dgm:pt modelId="{FBE15C84-C339-4B9B-9911-AF050ED67843}">
      <dgm:prSet phldrT="[Text]" custT="1"/>
      <dgm:spPr/>
      <dgm:t>
        <a:bodyPr/>
        <a:lstStyle/>
        <a:p>
          <a:r>
            <a:rPr lang="fi-FI" sz="1000" b="0" dirty="0"/>
            <a:t>Voi muokata organisaation kaikkien käyttäjien aineistokuvailuja</a:t>
          </a:r>
        </a:p>
      </dgm:t>
    </dgm:pt>
    <dgm:pt modelId="{A4B43283-C8E2-459F-B02E-B6CD597AFC8A}" type="parTrans" cxnId="{5110947E-EAA1-4C4C-B535-2595C9C081DC}">
      <dgm:prSet/>
      <dgm:spPr/>
      <dgm:t>
        <a:bodyPr/>
        <a:lstStyle/>
        <a:p>
          <a:endParaRPr lang="fi-FI"/>
        </a:p>
      </dgm:t>
    </dgm:pt>
    <dgm:pt modelId="{423754D1-8246-4CB2-8B4E-BF16EBC7B9F0}" type="sibTrans" cxnId="{5110947E-EAA1-4C4C-B535-2595C9C081DC}">
      <dgm:prSet/>
      <dgm:spPr/>
      <dgm:t>
        <a:bodyPr/>
        <a:lstStyle/>
        <a:p>
          <a:endParaRPr lang="fi-FI"/>
        </a:p>
      </dgm:t>
    </dgm:pt>
    <dgm:pt modelId="{DE52F04D-9F89-4134-B318-AA8C249FA55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dirty="0"/>
            <a:t>Aineistojen kuvailutiedot ovat selailtavissa Etsimessä ilman kirjautumista.</a:t>
          </a:r>
        </a:p>
      </dgm:t>
    </dgm:pt>
    <dgm:pt modelId="{EED8E5E5-66A0-4432-9A00-31DA2F33D25F}" type="parTrans" cxnId="{7A06F2A0-712D-4066-A127-7D915F0BD8A9}">
      <dgm:prSet/>
      <dgm:spPr/>
      <dgm:t>
        <a:bodyPr/>
        <a:lstStyle/>
        <a:p>
          <a:endParaRPr lang="fi-FI"/>
        </a:p>
      </dgm:t>
    </dgm:pt>
    <dgm:pt modelId="{AF8C97DA-5019-45F9-BA2A-BE8C63A3F953}" type="sibTrans" cxnId="{7A06F2A0-712D-4066-A127-7D915F0BD8A9}">
      <dgm:prSet/>
      <dgm:spPr/>
      <dgm:t>
        <a:bodyPr/>
        <a:lstStyle/>
        <a:p>
          <a:endParaRPr lang="fi-FI"/>
        </a:p>
      </dgm:t>
    </dgm:pt>
    <dgm:pt modelId="{4ACD5F19-AC5E-44E3-882A-170B17E8B16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dirty="0"/>
            <a:t>Jos pääsy aineistoon on rajattu, voi ottaa yhteyttä käyttäjään pääsyn saamiseksi</a:t>
          </a:r>
        </a:p>
      </dgm:t>
    </dgm:pt>
    <dgm:pt modelId="{1AA1E605-B5AC-4A83-B090-88C492FDE629}" type="parTrans" cxnId="{20F4F580-676B-44FC-A1BE-5D195314223D}">
      <dgm:prSet/>
      <dgm:spPr/>
      <dgm:t>
        <a:bodyPr/>
        <a:lstStyle/>
        <a:p>
          <a:endParaRPr lang="fi-FI"/>
        </a:p>
      </dgm:t>
    </dgm:pt>
    <dgm:pt modelId="{0ABCAFED-3FE0-448A-800A-0317FA340EA8}" type="sibTrans" cxnId="{20F4F580-676B-44FC-A1BE-5D195314223D}">
      <dgm:prSet/>
      <dgm:spPr/>
      <dgm:t>
        <a:bodyPr/>
        <a:lstStyle/>
        <a:p>
          <a:endParaRPr lang="fi-FI"/>
        </a:p>
      </dgm:t>
    </dgm:pt>
    <dgm:pt modelId="{9B121581-FCC9-4CE5-8E2B-DEF324B5E67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50" dirty="0"/>
            <a:t>Jos aineisto on avoin, voi ladata sen tiedostot</a:t>
          </a:r>
        </a:p>
      </dgm:t>
    </dgm:pt>
    <dgm:pt modelId="{F2C748A6-F630-4AAC-8BC3-78D8D712E59A}" type="parTrans" cxnId="{2FFB3908-D4AA-41B7-B154-DE0878D65EF1}">
      <dgm:prSet/>
      <dgm:spPr/>
      <dgm:t>
        <a:bodyPr/>
        <a:lstStyle/>
        <a:p>
          <a:endParaRPr lang="fi-FI"/>
        </a:p>
      </dgm:t>
    </dgm:pt>
    <dgm:pt modelId="{07EC0FF7-486B-4DD6-B862-356906F94301}" type="sibTrans" cxnId="{2FFB3908-D4AA-41B7-B154-DE0878D65EF1}">
      <dgm:prSet/>
      <dgm:spPr/>
      <dgm:t>
        <a:bodyPr/>
        <a:lstStyle/>
        <a:p>
          <a:endParaRPr lang="fi-FI"/>
        </a:p>
      </dgm:t>
    </dgm:pt>
    <dgm:pt modelId="{519CA0B9-754A-4C52-8742-E6BCE13C8338}">
      <dgm:prSet phldr="0" custT="1"/>
      <dgm:spPr/>
      <dgm:t>
        <a:bodyPr/>
        <a:lstStyle/>
        <a:p>
          <a:pPr rtl="0"/>
          <a:r>
            <a:rPr lang="fi-FI" sz="900" dirty="0">
              <a:latin typeface="Candara"/>
            </a:rPr>
            <a:t>Voi </a:t>
          </a:r>
          <a:r>
            <a:rPr lang="fi-FI" sz="900" dirty="0"/>
            <a:t>päättää datan säilytyksen kestosta</a:t>
          </a:r>
          <a:endParaRPr lang="fi-FI" dirty="0"/>
        </a:p>
      </dgm:t>
    </dgm:pt>
    <dgm:pt modelId="{9AF522D7-741D-4DA0-B793-357CC2019383}" type="parTrans" cxnId="{1F59D2F4-02D8-43F0-AA16-3CCE936141F3}">
      <dgm:prSet/>
      <dgm:spPr/>
      <dgm:t>
        <a:bodyPr/>
        <a:lstStyle/>
        <a:p>
          <a:endParaRPr lang="fi-FI"/>
        </a:p>
      </dgm:t>
    </dgm:pt>
    <dgm:pt modelId="{C6EE4ACC-6C1A-417F-8276-142D20FE3AE5}" type="sibTrans" cxnId="{1F59D2F4-02D8-43F0-AA16-3CCE936141F3}">
      <dgm:prSet/>
      <dgm:spPr/>
      <dgm:t>
        <a:bodyPr/>
        <a:lstStyle/>
        <a:p>
          <a:endParaRPr lang="fi-FI"/>
        </a:p>
      </dgm:t>
    </dgm:pt>
    <dgm:pt modelId="{90760648-992B-4760-BA06-61E3E7C2EC82}">
      <dgm:prSet phldr="0" custT="1"/>
      <dgm:spPr/>
      <dgm:t>
        <a:bodyPr/>
        <a:lstStyle/>
        <a:p>
          <a:pPr rtl="0"/>
          <a:r>
            <a:rPr lang="fi-FI" sz="900" dirty="0"/>
            <a:t>Tyypillisesti tutkija, TKI-toimija tai organisaation tukipalvelun edustaja</a:t>
          </a:r>
          <a:endParaRPr lang="fi-FI" dirty="0"/>
        </a:p>
      </dgm:t>
    </dgm:pt>
    <dgm:pt modelId="{F50DE401-5D13-4271-AE48-F410C4984C63}" type="parTrans" cxnId="{C7562361-1893-4FF0-B9FE-47503D7A6C14}">
      <dgm:prSet/>
      <dgm:spPr/>
      <dgm:t>
        <a:bodyPr/>
        <a:lstStyle/>
        <a:p>
          <a:endParaRPr lang="fi-FI"/>
        </a:p>
      </dgm:t>
    </dgm:pt>
    <dgm:pt modelId="{D19AD082-7FAC-4EA1-B16F-45383EDBF0D3}" type="sibTrans" cxnId="{C7562361-1893-4FF0-B9FE-47503D7A6C14}">
      <dgm:prSet/>
      <dgm:spPr/>
      <dgm:t>
        <a:bodyPr/>
        <a:lstStyle/>
        <a:p>
          <a:endParaRPr lang="fi-FI"/>
        </a:p>
      </dgm:t>
    </dgm:pt>
    <dgm:pt modelId="{CF7F8FBC-9177-4BB4-90AD-3430D9CB8CC9}">
      <dgm:prSet phldrT="[Text]" custT="1"/>
      <dgm:spPr/>
      <dgm:t>
        <a:bodyPr/>
        <a:lstStyle/>
        <a:p>
          <a:r>
            <a:rPr lang="fi-FI" sz="1000" b="0" dirty="0"/>
            <a:t>Voi jakaa aineiston kuvailutietojen muokkausoikeuksia muille</a:t>
          </a:r>
        </a:p>
      </dgm:t>
    </dgm:pt>
    <dgm:pt modelId="{BCBB80AA-3D28-4D9E-8BBE-6EBDCA0D4DD0}" type="parTrans" cxnId="{DB4E2BB4-12C2-41A7-92A3-6F5B299602A5}">
      <dgm:prSet/>
      <dgm:spPr/>
      <dgm:t>
        <a:bodyPr/>
        <a:lstStyle/>
        <a:p>
          <a:endParaRPr lang="fi-FI"/>
        </a:p>
      </dgm:t>
    </dgm:pt>
    <dgm:pt modelId="{6020A4FC-7FD4-438C-B196-1DE81F24B9D2}" type="sibTrans" cxnId="{DB4E2BB4-12C2-41A7-92A3-6F5B299602A5}">
      <dgm:prSet/>
      <dgm:spPr/>
      <dgm:t>
        <a:bodyPr/>
        <a:lstStyle/>
        <a:p>
          <a:endParaRPr lang="fi-FI"/>
        </a:p>
      </dgm:t>
    </dgm:pt>
    <dgm:pt modelId="{5FDE2FDD-10A5-4EEE-83ED-F372E6418C4E}" type="pres">
      <dgm:prSet presAssocID="{5ACD2B89-66E2-425A-BDC4-DDCC32DAF9AE}" presName="Name0" presStyleCnt="0">
        <dgm:presLayoutVars>
          <dgm:dir/>
          <dgm:animLvl val="lvl"/>
          <dgm:resizeHandles val="exact"/>
        </dgm:presLayoutVars>
      </dgm:prSet>
      <dgm:spPr/>
    </dgm:pt>
    <dgm:pt modelId="{7860B451-CA42-43EF-A361-A8B3C49DE785}" type="pres">
      <dgm:prSet presAssocID="{5ACD2B89-66E2-425A-BDC4-DDCC32DAF9AE}" presName="tSp" presStyleCnt="0"/>
      <dgm:spPr/>
    </dgm:pt>
    <dgm:pt modelId="{793CDE11-ED66-42D1-81EC-4E2A0C36F11E}" type="pres">
      <dgm:prSet presAssocID="{5ACD2B89-66E2-425A-BDC4-DDCC32DAF9AE}" presName="bSp" presStyleCnt="0"/>
      <dgm:spPr/>
    </dgm:pt>
    <dgm:pt modelId="{961B882B-62EC-4355-BFD1-5D40203106D4}" type="pres">
      <dgm:prSet presAssocID="{5ACD2B89-66E2-425A-BDC4-DDCC32DAF9AE}" presName="process" presStyleCnt="0"/>
      <dgm:spPr/>
    </dgm:pt>
    <dgm:pt modelId="{CD7E2287-4D2A-4643-8E50-194BFCAF01FC}" type="pres">
      <dgm:prSet presAssocID="{28C269D0-DAF9-4DBB-855C-B40D0B75C7A9}" presName="composite1" presStyleCnt="0"/>
      <dgm:spPr/>
    </dgm:pt>
    <dgm:pt modelId="{35D542DF-5EDB-4E77-AC53-55FCA97DBCB4}" type="pres">
      <dgm:prSet presAssocID="{28C269D0-DAF9-4DBB-855C-B40D0B75C7A9}" presName="dummyNode1" presStyleLbl="node1" presStyleIdx="0" presStyleCnt="3"/>
      <dgm:spPr/>
    </dgm:pt>
    <dgm:pt modelId="{01DCC22D-368F-4438-A887-7B645139FF5F}" type="pres">
      <dgm:prSet presAssocID="{28C269D0-DAF9-4DBB-855C-B40D0B75C7A9}" presName="childNode1" presStyleLbl="bgAcc1" presStyleIdx="0" presStyleCnt="3" custScaleY="153457">
        <dgm:presLayoutVars>
          <dgm:bulletEnabled val="1"/>
        </dgm:presLayoutVars>
      </dgm:prSet>
      <dgm:spPr/>
    </dgm:pt>
    <dgm:pt modelId="{929D14D8-B510-48D8-90CC-69CD730D8A20}" type="pres">
      <dgm:prSet presAssocID="{28C269D0-DAF9-4DBB-855C-B40D0B75C7A9}" presName="childNode1tx" presStyleLbl="bgAcc1" presStyleIdx="0" presStyleCnt="3">
        <dgm:presLayoutVars>
          <dgm:bulletEnabled val="1"/>
        </dgm:presLayoutVars>
      </dgm:prSet>
      <dgm:spPr/>
    </dgm:pt>
    <dgm:pt modelId="{4DB5D65B-DE86-464F-B882-819A5FA516D8}" type="pres">
      <dgm:prSet presAssocID="{28C269D0-DAF9-4DBB-855C-B40D0B75C7A9}" presName="parentNode1" presStyleLbl="node1" presStyleIdx="0" presStyleCnt="3" custScaleY="56552" custLinFactNeighborX="-814" custLinFactNeighborY="48776">
        <dgm:presLayoutVars>
          <dgm:chMax val="1"/>
          <dgm:bulletEnabled val="1"/>
        </dgm:presLayoutVars>
      </dgm:prSet>
      <dgm:spPr/>
    </dgm:pt>
    <dgm:pt modelId="{6B66F3BE-6028-4616-936D-1C3ED66C34EE}" type="pres">
      <dgm:prSet presAssocID="{28C269D0-DAF9-4DBB-855C-B40D0B75C7A9}" presName="connSite1" presStyleCnt="0"/>
      <dgm:spPr/>
    </dgm:pt>
    <dgm:pt modelId="{6B273527-7D1B-4153-8CC5-A5EE07E67437}" type="pres">
      <dgm:prSet presAssocID="{542A1986-60E5-44EC-928B-01D7D2506472}" presName="Name9" presStyleLbl="sibTrans2D1" presStyleIdx="0" presStyleCnt="2" custLinFactNeighborX="-2620" custLinFactNeighborY="-8306"/>
      <dgm:spPr/>
    </dgm:pt>
    <dgm:pt modelId="{75556EC4-0B05-4F60-A66A-71AC9FBF81CF}" type="pres">
      <dgm:prSet presAssocID="{B331386C-AD0A-4AFE-906F-26362AC17DDB}" presName="composite2" presStyleCnt="0"/>
      <dgm:spPr/>
    </dgm:pt>
    <dgm:pt modelId="{2336FF97-EC42-4B40-8F94-FC80DD35D955}" type="pres">
      <dgm:prSet presAssocID="{B331386C-AD0A-4AFE-906F-26362AC17DDB}" presName="dummyNode2" presStyleLbl="node1" presStyleIdx="0" presStyleCnt="3"/>
      <dgm:spPr/>
    </dgm:pt>
    <dgm:pt modelId="{34DE3E8B-CD93-422E-BA16-F9CF11CF0400}" type="pres">
      <dgm:prSet presAssocID="{B331386C-AD0A-4AFE-906F-26362AC17DDB}" presName="childNode2" presStyleLbl="bgAcc1" presStyleIdx="1" presStyleCnt="3" custScaleY="135226">
        <dgm:presLayoutVars>
          <dgm:bulletEnabled val="1"/>
        </dgm:presLayoutVars>
      </dgm:prSet>
      <dgm:spPr/>
    </dgm:pt>
    <dgm:pt modelId="{0FB8B1E5-32C7-4ED6-842C-556A93E2BBAE}" type="pres">
      <dgm:prSet presAssocID="{B331386C-AD0A-4AFE-906F-26362AC17DDB}" presName="childNode2tx" presStyleLbl="bgAcc1" presStyleIdx="1" presStyleCnt="3">
        <dgm:presLayoutVars>
          <dgm:bulletEnabled val="1"/>
        </dgm:presLayoutVars>
      </dgm:prSet>
      <dgm:spPr/>
    </dgm:pt>
    <dgm:pt modelId="{611C9B01-BDFD-4EB3-AB88-09E84F362796}" type="pres">
      <dgm:prSet presAssocID="{B331386C-AD0A-4AFE-906F-26362AC17DDB}" presName="parentNode2" presStyleLbl="node1" presStyleIdx="1" presStyleCnt="3" custScaleY="75871" custLinFactNeighborX="-330" custLinFactNeighborY="-12102">
        <dgm:presLayoutVars>
          <dgm:chMax val="0"/>
          <dgm:bulletEnabled val="1"/>
        </dgm:presLayoutVars>
      </dgm:prSet>
      <dgm:spPr/>
    </dgm:pt>
    <dgm:pt modelId="{A4724997-E668-4A50-9CDA-F2A741AC537B}" type="pres">
      <dgm:prSet presAssocID="{B331386C-AD0A-4AFE-906F-26362AC17DDB}" presName="connSite2" presStyleCnt="0"/>
      <dgm:spPr/>
    </dgm:pt>
    <dgm:pt modelId="{E8934B8E-585E-41FA-B245-6FF1AC5049CC}" type="pres">
      <dgm:prSet presAssocID="{04A29928-56C6-41DC-9E9E-B1B0B70BFA29}" presName="Name18" presStyleLbl="sibTrans2D1" presStyleIdx="1" presStyleCnt="2"/>
      <dgm:spPr/>
    </dgm:pt>
    <dgm:pt modelId="{DD91D0DC-A9CC-437C-997D-7B92588C641C}" type="pres">
      <dgm:prSet presAssocID="{519FEBD1-D05B-4400-A1A5-93339CA56B0D}" presName="composite1" presStyleCnt="0"/>
      <dgm:spPr/>
    </dgm:pt>
    <dgm:pt modelId="{DA38E120-ACB8-4F35-A40E-2B845BAA69C5}" type="pres">
      <dgm:prSet presAssocID="{519FEBD1-D05B-4400-A1A5-93339CA56B0D}" presName="dummyNode1" presStyleLbl="node1" presStyleIdx="1" presStyleCnt="3"/>
      <dgm:spPr/>
    </dgm:pt>
    <dgm:pt modelId="{33FB8153-377F-4005-A554-189CD658F16E}" type="pres">
      <dgm:prSet presAssocID="{519FEBD1-D05B-4400-A1A5-93339CA56B0D}" presName="childNode1" presStyleLbl="bgAcc1" presStyleIdx="2" presStyleCnt="3">
        <dgm:presLayoutVars>
          <dgm:bulletEnabled val="1"/>
        </dgm:presLayoutVars>
      </dgm:prSet>
      <dgm:spPr/>
    </dgm:pt>
    <dgm:pt modelId="{969905E9-6D61-446B-9F70-337D9238E3FB}" type="pres">
      <dgm:prSet presAssocID="{519FEBD1-D05B-4400-A1A5-93339CA56B0D}" presName="childNode1tx" presStyleLbl="bgAcc1" presStyleIdx="2" presStyleCnt="3">
        <dgm:presLayoutVars>
          <dgm:bulletEnabled val="1"/>
        </dgm:presLayoutVars>
      </dgm:prSet>
      <dgm:spPr/>
    </dgm:pt>
    <dgm:pt modelId="{49E2FF3C-18BA-4190-9932-F0448AFFE2B9}" type="pres">
      <dgm:prSet presAssocID="{519FEBD1-D05B-4400-A1A5-93339CA56B0D}" presName="parentNode1" presStyleLbl="node1" presStyleIdx="2" presStyleCnt="3" custLinFactNeighborX="3961" custLinFactNeighborY="28223">
        <dgm:presLayoutVars>
          <dgm:chMax val="1"/>
          <dgm:bulletEnabled val="1"/>
        </dgm:presLayoutVars>
      </dgm:prSet>
      <dgm:spPr/>
    </dgm:pt>
    <dgm:pt modelId="{B34C68FA-C2C3-4A66-B967-D6F9DD0F53E6}" type="pres">
      <dgm:prSet presAssocID="{519FEBD1-D05B-4400-A1A5-93339CA56B0D}" presName="connSite1" presStyleCnt="0"/>
      <dgm:spPr/>
    </dgm:pt>
  </dgm:ptLst>
  <dgm:cxnLst>
    <dgm:cxn modelId="{2FFB3908-D4AA-41B7-B154-DE0878D65EF1}" srcId="{513C95C2-6430-4393-BED3-686791CC8D83}" destId="{9B121581-FCC9-4CE5-8E2B-DEF324B5E670}" srcOrd="1" destOrd="0" parTransId="{F2C748A6-F630-4AAC-8BC3-78D8D712E59A}" sibTransId="{07EC0FF7-486B-4DD6-B862-356906F94301}"/>
    <dgm:cxn modelId="{7E6AFF09-BBC6-4B29-A73A-C0DAB87C1DD5}" srcId="{5ACD2B89-66E2-425A-BDC4-DDCC32DAF9AE}" destId="{B331386C-AD0A-4AFE-906F-26362AC17DDB}" srcOrd="1" destOrd="0" parTransId="{ADF00453-4667-4C22-9CFE-7C48C0668663}" sibTransId="{04A29928-56C6-41DC-9E9E-B1B0B70BFA29}"/>
    <dgm:cxn modelId="{AE40850A-4DE3-432A-A2B2-60E8C3E4AA3A}" type="presOf" srcId="{7EC3CDA0-0EF9-4ED8-8CC4-24901BFEDF32}" destId="{0FB8B1E5-32C7-4ED6-842C-556A93E2BBAE}" srcOrd="1" destOrd="1" presId="urn:microsoft.com/office/officeart/2005/8/layout/hProcess4"/>
    <dgm:cxn modelId="{B0F6290F-7082-413D-93AD-218AFA2FEAD6}" srcId="{084A8821-0592-4734-B2A1-3AB53D125BFC}" destId="{34FFC15F-02CE-43F9-97D3-68F9A0EEA1B4}" srcOrd="0" destOrd="0" parTransId="{64FED519-A23D-4EB7-802B-09E8961A9700}" sibTransId="{19162E63-4574-440B-B0FC-FDDB3F87E440}"/>
    <dgm:cxn modelId="{EE510312-DE21-48E9-91EB-5F263FC96B7D}" type="presOf" srcId="{084A8821-0592-4734-B2A1-3AB53D125BFC}" destId="{929D14D8-B510-48D8-90CC-69CD730D8A20}" srcOrd="1" destOrd="0" presId="urn:microsoft.com/office/officeart/2005/8/layout/hProcess4"/>
    <dgm:cxn modelId="{E6C2AB19-31FF-4061-9134-7101A1774512}" type="presOf" srcId="{E61B7CA1-AADF-4AA8-A100-04DE413FF994}" destId="{0FB8B1E5-32C7-4ED6-842C-556A93E2BBAE}" srcOrd="1" destOrd="2" presId="urn:microsoft.com/office/officeart/2005/8/layout/hProcess4"/>
    <dgm:cxn modelId="{9468401B-B979-419E-B06C-CB0D9607C273}" srcId="{28C269D0-DAF9-4DBB-855C-B40D0B75C7A9}" destId="{F745F7B3-5D0E-4ED8-81AC-2555396C1555}" srcOrd="1" destOrd="0" parTransId="{671C4440-8DAC-493B-9271-0A30230A71CF}" sibTransId="{0985031B-E884-4380-81B5-7286593C089E}"/>
    <dgm:cxn modelId="{A64C3F1D-A232-4EA4-9569-1D677CA8D082}" type="presOf" srcId="{513C95C2-6430-4393-BED3-686791CC8D83}" destId="{969905E9-6D61-446B-9F70-337D9238E3FB}" srcOrd="1" destOrd="0" presId="urn:microsoft.com/office/officeart/2005/8/layout/hProcess4"/>
    <dgm:cxn modelId="{B52F7D1E-9694-46F6-8768-54150E8741B7}" type="presOf" srcId="{513C95C2-6430-4393-BED3-686791CC8D83}" destId="{33FB8153-377F-4005-A554-189CD658F16E}" srcOrd="0" destOrd="0" presId="urn:microsoft.com/office/officeart/2005/8/layout/hProcess4"/>
    <dgm:cxn modelId="{30DDFB25-E3E5-46B2-A46C-3083A1B5BEE8}" type="presOf" srcId="{DF20FC31-3650-49FD-A1F4-34D35FC6E069}" destId="{01DCC22D-368F-4438-A887-7B645139FF5F}" srcOrd="0" destOrd="8" presId="urn:microsoft.com/office/officeart/2005/8/layout/hProcess4"/>
    <dgm:cxn modelId="{CB83FB30-EB0E-41A3-8FCF-5021F0C9CED6}" type="presOf" srcId="{C5E87C67-F020-47D6-BC8A-F7BE28C82308}" destId="{929D14D8-B510-48D8-90CC-69CD730D8A20}" srcOrd="1" destOrd="2" presId="urn:microsoft.com/office/officeart/2005/8/layout/hProcess4"/>
    <dgm:cxn modelId="{A87E0E3B-CDF3-43E0-A595-D09C3074ACAB}" srcId="{28C269D0-DAF9-4DBB-855C-B40D0B75C7A9}" destId="{DF20FC31-3650-49FD-A1F4-34D35FC6E069}" srcOrd="2" destOrd="0" parTransId="{D35D90AC-340B-4DAF-8367-8EF2E6F03101}" sibTransId="{557AD70D-3760-4323-9647-8F5684F7EF48}"/>
    <dgm:cxn modelId="{77B69B40-AB18-4A5C-B89C-C4829651C161}" type="presOf" srcId="{500299F1-6C8D-41BE-9AE1-D07DEDAAF6B2}" destId="{34DE3E8B-CD93-422E-BA16-F9CF11CF0400}" srcOrd="0" destOrd="4" presId="urn:microsoft.com/office/officeart/2005/8/layout/hProcess4"/>
    <dgm:cxn modelId="{0EF0475F-6FDB-4821-9FCD-ECC224117E59}" srcId="{5ACD2B89-66E2-425A-BDC4-DDCC32DAF9AE}" destId="{519FEBD1-D05B-4400-A1A5-93339CA56B0D}" srcOrd="2" destOrd="0" parTransId="{A621CFA6-EFBE-4BA8-810A-0F17005D14B2}" sibTransId="{19BF786E-4110-4955-9497-6DD23F1634F7}"/>
    <dgm:cxn modelId="{C7562361-1893-4FF0-B9FE-47503D7A6C14}" srcId="{F745F7B3-5D0E-4ED8-81AC-2555396C1555}" destId="{90760648-992B-4760-BA06-61E3E7C2EC82}" srcOrd="3" destOrd="0" parTransId="{F50DE401-5D13-4271-AE48-F410C4984C63}" sibTransId="{D19AD082-7FAC-4EA1-B16F-45383EDBF0D3}"/>
    <dgm:cxn modelId="{BB78FE41-652B-4D80-8977-986D5C003B68}" type="presOf" srcId="{148AC8E9-6411-461D-BA6F-53AF12F22E71}" destId="{929D14D8-B510-48D8-90CC-69CD730D8A20}" srcOrd="1" destOrd="9" presId="urn:microsoft.com/office/officeart/2005/8/layout/hProcess4"/>
    <dgm:cxn modelId="{F8D7CA44-12B6-4159-B3BA-189099021491}" type="presOf" srcId="{AD0ABBD2-0892-4731-8739-E24D29DCF16B}" destId="{929D14D8-B510-48D8-90CC-69CD730D8A20}" srcOrd="1" destOrd="4" presId="urn:microsoft.com/office/officeart/2005/8/layout/hProcess4"/>
    <dgm:cxn modelId="{F8ED5345-9D9C-40DB-B671-6FBBB3034CE5}" type="presOf" srcId="{A66F43D7-FDD6-4BA2-AC4B-AB135AEAD48A}" destId="{0FB8B1E5-32C7-4ED6-842C-556A93E2BBAE}" srcOrd="1" destOrd="0" presId="urn:microsoft.com/office/officeart/2005/8/layout/hProcess4"/>
    <dgm:cxn modelId="{6B2FC966-6E5A-488B-8E32-313192F45E51}" srcId="{A66F43D7-FDD6-4BA2-AC4B-AB135AEAD48A}" destId="{E61B7CA1-AADF-4AA8-A100-04DE413FF994}" srcOrd="1" destOrd="0" parTransId="{C76A5D9A-0FF8-4C14-933F-867EC55EE4D3}" sibTransId="{C7140880-00B9-4239-AA0E-16FF00E95281}"/>
    <dgm:cxn modelId="{ED670047-EFF2-41BF-81F1-89858B2D4A01}" type="presOf" srcId="{CF7F8FBC-9177-4BB4-90AD-3430D9CB8CC9}" destId="{34DE3E8B-CD93-422E-BA16-F9CF11CF0400}" srcOrd="0" destOrd="3" presId="urn:microsoft.com/office/officeart/2005/8/layout/hProcess4"/>
    <dgm:cxn modelId="{10451048-74D4-454D-AE7C-6A77EAD61FF5}" type="presOf" srcId="{CF7F8FBC-9177-4BB4-90AD-3430D9CB8CC9}" destId="{0FB8B1E5-32C7-4ED6-842C-556A93E2BBAE}" srcOrd="1" destOrd="3" presId="urn:microsoft.com/office/officeart/2005/8/layout/hProcess4"/>
    <dgm:cxn modelId="{F685B34C-9702-4942-BDC9-94171F582E79}" type="presOf" srcId="{90760648-992B-4760-BA06-61E3E7C2EC82}" destId="{01DCC22D-368F-4438-A887-7B645139FF5F}" srcOrd="0" destOrd="7" presId="urn:microsoft.com/office/officeart/2005/8/layout/hProcess4"/>
    <dgm:cxn modelId="{52CC6E4F-A990-498D-92B4-F997883900C5}" type="presOf" srcId="{9B121581-FCC9-4CE5-8E2B-DEF324B5E670}" destId="{969905E9-6D61-446B-9F70-337D9238E3FB}" srcOrd="1" destOrd="2" presId="urn:microsoft.com/office/officeart/2005/8/layout/hProcess4"/>
    <dgm:cxn modelId="{2D93BE52-F4A5-491A-870F-6F3B15E0160B}" type="presOf" srcId="{04A29928-56C6-41DC-9E9E-B1B0B70BFA29}" destId="{E8934B8E-585E-41FA-B245-6FF1AC5049CC}" srcOrd="0" destOrd="0" presId="urn:microsoft.com/office/officeart/2005/8/layout/hProcess4"/>
    <dgm:cxn modelId="{21F75F76-EB89-4906-ABCF-360100A709AA}" type="presOf" srcId="{5ACD2B89-66E2-425A-BDC4-DDCC32DAF9AE}" destId="{5FDE2FDD-10A5-4EEE-83ED-F372E6418C4E}" srcOrd="0" destOrd="0" presId="urn:microsoft.com/office/officeart/2005/8/layout/hProcess4"/>
    <dgm:cxn modelId="{0B74C658-4861-4423-8081-D1C09C80443A}" srcId="{B331386C-AD0A-4AFE-906F-26362AC17DDB}" destId="{500299F1-6C8D-41BE-9AE1-D07DEDAAF6B2}" srcOrd="1" destOrd="0" parTransId="{8511BB8D-5089-4393-A496-AEB73E17E365}" sibTransId="{8764F535-F3B3-4E85-B51D-2D4443F23CC7}"/>
    <dgm:cxn modelId="{871F4C5A-1536-4385-9C58-3DFC2EF91866}" type="presOf" srcId="{519CA0B9-754A-4C52-8742-E6BCE13C8338}" destId="{01DCC22D-368F-4438-A887-7B645139FF5F}" srcOrd="0" destOrd="6" presId="urn:microsoft.com/office/officeart/2005/8/layout/hProcess4"/>
    <dgm:cxn modelId="{01EE3F7B-2082-4304-8CEA-588B26E698BF}" srcId="{084A8821-0592-4734-B2A1-3AB53D125BFC}" destId="{C5E87C67-F020-47D6-BC8A-F7BE28C82308}" srcOrd="1" destOrd="0" parTransId="{E149C0C0-8EE9-452F-9737-C696D314B3C3}" sibTransId="{E92457EB-C2E2-4071-838C-252E8DFEEBC3}"/>
    <dgm:cxn modelId="{B7FF447C-CF70-4B64-B4B2-539736AF6FE5}" type="presOf" srcId="{084A8821-0592-4734-B2A1-3AB53D125BFC}" destId="{01DCC22D-368F-4438-A887-7B645139FF5F}" srcOrd="0" destOrd="0" presId="urn:microsoft.com/office/officeart/2005/8/layout/hProcess4"/>
    <dgm:cxn modelId="{5110947E-EAA1-4C4C-B535-2595C9C081DC}" srcId="{500299F1-6C8D-41BE-9AE1-D07DEDAAF6B2}" destId="{FBE15C84-C339-4B9B-9911-AF050ED67843}" srcOrd="0" destOrd="0" parTransId="{A4B43283-C8E2-459F-B02E-B6CD597AFC8A}" sibTransId="{423754D1-8246-4CB2-8B4E-BF16EBC7B9F0}"/>
    <dgm:cxn modelId="{20F4F580-676B-44FC-A1BE-5D195314223D}" srcId="{513C95C2-6430-4393-BED3-686791CC8D83}" destId="{4ACD5F19-AC5E-44E3-882A-170B17E8B16D}" srcOrd="2" destOrd="0" parTransId="{1AA1E605-B5AC-4A83-B090-88C492FDE629}" sibTransId="{0ABCAFED-3FE0-448A-800A-0317FA340EA8}"/>
    <dgm:cxn modelId="{D21EF983-8A0D-441A-A7D8-2727DBECC96D}" type="presOf" srcId="{DE52F04D-9F89-4134-B318-AA8C249FA559}" destId="{33FB8153-377F-4005-A554-189CD658F16E}" srcOrd="0" destOrd="1" presId="urn:microsoft.com/office/officeart/2005/8/layout/hProcess4"/>
    <dgm:cxn modelId="{43E96C8E-B7D0-4FBD-94AB-4C6B1F3678F4}" type="presOf" srcId="{A66F43D7-FDD6-4BA2-AC4B-AB135AEAD48A}" destId="{34DE3E8B-CD93-422E-BA16-F9CF11CF0400}" srcOrd="0" destOrd="0" presId="urn:microsoft.com/office/officeart/2005/8/layout/hProcess4"/>
    <dgm:cxn modelId="{2A98EB97-DEEC-42AA-A710-383F76C45C2A}" type="presOf" srcId="{4ACD5F19-AC5E-44E3-882A-170B17E8B16D}" destId="{969905E9-6D61-446B-9F70-337D9238E3FB}" srcOrd="1" destOrd="3" presId="urn:microsoft.com/office/officeart/2005/8/layout/hProcess4"/>
    <dgm:cxn modelId="{B213279C-E582-4681-A071-56FA835F1729}" type="presOf" srcId="{F745F7B3-5D0E-4ED8-81AC-2555396C1555}" destId="{929D14D8-B510-48D8-90CC-69CD730D8A20}" srcOrd="1" destOrd="3" presId="urn:microsoft.com/office/officeart/2005/8/layout/hProcess4"/>
    <dgm:cxn modelId="{7A06F2A0-712D-4066-A127-7D915F0BD8A9}" srcId="{513C95C2-6430-4393-BED3-686791CC8D83}" destId="{DE52F04D-9F89-4134-B318-AA8C249FA559}" srcOrd="0" destOrd="0" parTransId="{EED8E5E5-66A0-4432-9A00-31DA2F33D25F}" sibTransId="{AF8C97DA-5019-45F9-BA2A-BE8C63A3F953}"/>
    <dgm:cxn modelId="{E5306CA6-3358-4D99-BE0E-C6D5A53CC9F5}" type="presOf" srcId="{34FFC15F-02CE-43F9-97D3-68F9A0EEA1B4}" destId="{929D14D8-B510-48D8-90CC-69CD730D8A20}" srcOrd="1" destOrd="1" presId="urn:microsoft.com/office/officeart/2005/8/layout/hProcess4"/>
    <dgm:cxn modelId="{B36D81AA-0B51-4E07-9C4A-9BB2024A57E6}" type="presOf" srcId="{FBE15C84-C339-4B9B-9911-AF050ED67843}" destId="{34DE3E8B-CD93-422E-BA16-F9CF11CF0400}" srcOrd="0" destOrd="5" presId="urn:microsoft.com/office/officeart/2005/8/layout/hProcess4"/>
    <dgm:cxn modelId="{CCD299AA-2D02-4227-B51B-3B984BCD0B01}" type="presOf" srcId="{03CF0D5C-0A0A-461C-918A-07F3C4B11119}" destId="{929D14D8-B510-48D8-90CC-69CD730D8A20}" srcOrd="1" destOrd="5" presId="urn:microsoft.com/office/officeart/2005/8/layout/hProcess4"/>
    <dgm:cxn modelId="{1B2057AB-70FC-4A46-A06B-6D853A720C81}" type="presOf" srcId="{DF20FC31-3650-49FD-A1F4-34D35FC6E069}" destId="{929D14D8-B510-48D8-90CC-69CD730D8A20}" srcOrd="1" destOrd="8" presId="urn:microsoft.com/office/officeart/2005/8/layout/hProcess4"/>
    <dgm:cxn modelId="{6958A3AD-0FB3-4DA1-BD8A-DC457A4D758A}" type="presOf" srcId="{03CF0D5C-0A0A-461C-918A-07F3C4B11119}" destId="{01DCC22D-368F-4438-A887-7B645139FF5F}" srcOrd="0" destOrd="5" presId="urn:microsoft.com/office/officeart/2005/8/layout/hProcess4"/>
    <dgm:cxn modelId="{DB4E2BB4-12C2-41A7-92A3-6F5B299602A5}" srcId="{A66F43D7-FDD6-4BA2-AC4B-AB135AEAD48A}" destId="{CF7F8FBC-9177-4BB4-90AD-3430D9CB8CC9}" srcOrd="2" destOrd="0" parTransId="{BCBB80AA-3D28-4D9E-8BBE-6EBDCA0D4DD0}" sibTransId="{6020A4FC-7FD4-438C-B196-1DE81F24B9D2}"/>
    <dgm:cxn modelId="{4D8561B4-CC58-4C42-B892-665790867A95}" srcId="{B331386C-AD0A-4AFE-906F-26362AC17DDB}" destId="{A66F43D7-FDD6-4BA2-AC4B-AB135AEAD48A}" srcOrd="0" destOrd="0" parTransId="{D84A89C6-C5D3-438D-806C-AE38B271788C}" sibTransId="{4DFDBC5E-D63F-45A8-ACBF-1BE5C8B059C5}"/>
    <dgm:cxn modelId="{8B6513B5-E332-488B-9046-272662C9EF28}" type="presOf" srcId="{542A1986-60E5-44EC-928B-01D7D2506472}" destId="{6B273527-7D1B-4153-8CC5-A5EE07E67437}" srcOrd="0" destOrd="0" presId="urn:microsoft.com/office/officeart/2005/8/layout/hProcess4"/>
    <dgm:cxn modelId="{FB4BCDB7-8DD6-4AA8-9EF2-5F8B504EB643}" type="presOf" srcId="{90760648-992B-4760-BA06-61E3E7C2EC82}" destId="{929D14D8-B510-48D8-90CC-69CD730D8A20}" srcOrd="1" destOrd="7" presId="urn:microsoft.com/office/officeart/2005/8/layout/hProcess4"/>
    <dgm:cxn modelId="{A18441BA-E1A1-4D8B-947F-4AF4EDC2C90E}" type="presOf" srcId="{F745F7B3-5D0E-4ED8-81AC-2555396C1555}" destId="{01DCC22D-368F-4438-A887-7B645139FF5F}" srcOrd="0" destOrd="3" presId="urn:microsoft.com/office/officeart/2005/8/layout/hProcess4"/>
    <dgm:cxn modelId="{1E4F81BD-EA50-456E-90BE-5BE2C3D08BD9}" type="presOf" srcId="{9B121581-FCC9-4CE5-8E2B-DEF324B5E670}" destId="{33FB8153-377F-4005-A554-189CD658F16E}" srcOrd="0" destOrd="2" presId="urn:microsoft.com/office/officeart/2005/8/layout/hProcess4"/>
    <dgm:cxn modelId="{26974AC2-99B9-482D-9166-D15F99725373}" type="presOf" srcId="{500299F1-6C8D-41BE-9AE1-D07DEDAAF6B2}" destId="{0FB8B1E5-32C7-4ED6-842C-556A93E2BBAE}" srcOrd="1" destOrd="4" presId="urn:microsoft.com/office/officeart/2005/8/layout/hProcess4"/>
    <dgm:cxn modelId="{1C61C5C3-AEDE-495D-AA4A-E45BB3947BDC}" type="presOf" srcId="{519FEBD1-D05B-4400-A1A5-93339CA56B0D}" destId="{49E2FF3C-18BA-4190-9932-F0448AFFE2B9}" srcOrd="0" destOrd="0" presId="urn:microsoft.com/office/officeart/2005/8/layout/hProcess4"/>
    <dgm:cxn modelId="{B96F11C6-FA5C-44BF-9940-5E008909C8DD}" srcId="{5ACD2B89-66E2-425A-BDC4-DDCC32DAF9AE}" destId="{28C269D0-DAF9-4DBB-855C-B40D0B75C7A9}" srcOrd="0" destOrd="0" parTransId="{EA182369-51FD-44B9-A3D0-0361126C28A8}" sibTransId="{542A1986-60E5-44EC-928B-01D7D2506472}"/>
    <dgm:cxn modelId="{988E9BCA-4C8D-4D27-B33E-2D96F9CF8021}" type="presOf" srcId="{FBE15C84-C339-4B9B-9911-AF050ED67843}" destId="{0FB8B1E5-32C7-4ED6-842C-556A93E2BBAE}" srcOrd="1" destOrd="5" presId="urn:microsoft.com/office/officeart/2005/8/layout/hProcess4"/>
    <dgm:cxn modelId="{04B9A9CA-5982-4F58-AC7D-AC4D32E14E60}" srcId="{F745F7B3-5D0E-4ED8-81AC-2555396C1555}" destId="{AD0ABBD2-0892-4731-8739-E24D29DCF16B}" srcOrd="0" destOrd="0" parTransId="{9EB4B82F-4DAE-4C64-A903-C023149C743E}" sibTransId="{1D7C0F82-5D3D-4703-86FE-85DC4F1F82AC}"/>
    <dgm:cxn modelId="{D242CACD-1AD9-4EAF-9C0B-E8498F9F030B}" srcId="{F745F7B3-5D0E-4ED8-81AC-2555396C1555}" destId="{03CF0D5C-0A0A-461C-918A-07F3C4B11119}" srcOrd="1" destOrd="0" parTransId="{8C01BC67-EDB7-4DDC-A22A-CB532CE8B051}" sibTransId="{AA991615-EC18-45DF-8784-150EF44174E3}"/>
    <dgm:cxn modelId="{B1E511CE-BD84-4075-9A2E-AD446D86E5BD}" srcId="{DF20FC31-3650-49FD-A1F4-34D35FC6E069}" destId="{148AC8E9-6411-461D-BA6F-53AF12F22E71}" srcOrd="0" destOrd="0" parTransId="{CE2D6D9A-A5FB-45A7-961D-6CFF729E3661}" sibTransId="{5FA25422-3264-40F8-8A35-AB72E7AAEE3D}"/>
    <dgm:cxn modelId="{F63298CE-50E4-4347-84E1-039A570F94A8}" type="presOf" srcId="{E61B7CA1-AADF-4AA8-A100-04DE413FF994}" destId="{34DE3E8B-CD93-422E-BA16-F9CF11CF0400}" srcOrd="0" destOrd="2" presId="urn:microsoft.com/office/officeart/2005/8/layout/hProcess4"/>
    <dgm:cxn modelId="{370D47D7-8E57-41FA-98E8-4F420F098437}" srcId="{28C269D0-DAF9-4DBB-855C-B40D0B75C7A9}" destId="{084A8821-0592-4734-B2A1-3AB53D125BFC}" srcOrd="0" destOrd="0" parTransId="{E4FED299-9A42-48AC-8EAC-1DD756FB58DA}" sibTransId="{FC5CCBC4-CAD1-4DF5-B69D-DED48265332D}"/>
    <dgm:cxn modelId="{D1A967D7-5FE4-494B-A28C-5FE5527D0B4A}" srcId="{A66F43D7-FDD6-4BA2-AC4B-AB135AEAD48A}" destId="{7EC3CDA0-0EF9-4ED8-8CC4-24901BFEDF32}" srcOrd="0" destOrd="0" parTransId="{469ECF71-2436-4CEC-9EC7-8434174CF734}" sibTransId="{9ECC8A66-2F11-4854-A4E2-AD5598ECFA94}"/>
    <dgm:cxn modelId="{1C3DA0D9-E2A3-4FF1-98DC-E1EA2E837325}" type="presOf" srcId="{C5E87C67-F020-47D6-BC8A-F7BE28C82308}" destId="{01DCC22D-368F-4438-A887-7B645139FF5F}" srcOrd="0" destOrd="2" presId="urn:microsoft.com/office/officeart/2005/8/layout/hProcess4"/>
    <dgm:cxn modelId="{EE5C9ADA-7EC8-494A-BB17-7AFD408A7BD2}" type="presOf" srcId="{34FFC15F-02CE-43F9-97D3-68F9A0EEA1B4}" destId="{01DCC22D-368F-4438-A887-7B645139FF5F}" srcOrd="0" destOrd="1" presId="urn:microsoft.com/office/officeart/2005/8/layout/hProcess4"/>
    <dgm:cxn modelId="{E37920E3-0AD5-4672-838D-67647C14C0B3}" type="presOf" srcId="{4ACD5F19-AC5E-44E3-882A-170B17E8B16D}" destId="{33FB8153-377F-4005-A554-189CD658F16E}" srcOrd="0" destOrd="3" presId="urn:microsoft.com/office/officeart/2005/8/layout/hProcess4"/>
    <dgm:cxn modelId="{792EE0E4-2069-47F0-BC7F-025C856B7EBA}" type="presOf" srcId="{B331386C-AD0A-4AFE-906F-26362AC17DDB}" destId="{611C9B01-BDFD-4EB3-AB88-09E84F362796}" srcOrd="0" destOrd="0" presId="urn:microsoft.com/office/officeart/2005/8/layout/hProcess4"/>
    <dgm:cxn modelId="{50D826E5-8509-45F2-ADD1-779232EBF496}" srcId="{519FEBD1-D05B-4400-A1A5-93339CA56B0D}" destId="{513C95C2-6430-4393-BED3-686791CC8D83}" srcOrd="0" destOrd="0" parTransId="{13032918-225B-47AC-B10D-BCE14D9658ED}" sibTransId="{9BF78F10-F32C-4AF6-A1CF-617FC62FA61B}"/>
    <dgm:cxn modelId="{1CD92AE5-FA8E-4053-9304-528E8CF28A55}" type="presOf" srcId="{519CA0B9-754A-4C52-8742-E6BCE13C8338}" destId="{929D14D8-B510-48D8-90CC-69CD730D8A20}" srcOrd="1" destOrd="6" presId="urn:microsoft.com/office/officeart/2005/8/layout/hProcess4"/>
    <dgm:cxn modelId="{B25257EC-4308-4742-90F6-8DE24EC649FB}" type="presOf" srcId="{DE52F04D-9F89-4134-B318-AA8C249FA559}" destId="{969905E9-6D61-446B-9F70-337D9238E3FB}" srcOrd="1" destOrd="1" presId="urn:microsoft.com/office/officeart/2005/8/layout/hProcess4"/>
    <dgm:cxn modelId="{E0B9F0EC-5231-4494-AD8B-1C8024B837AF}" type="presOf" srcId="{28C269D0-DAF9-4DBB-855C-B40D0B75C7A9}" destId="{4DB5D65B-DE86-464F-B882-819A5FA516D8}" srcOrd="0" destOrd="0" presId="urn:microsoft.com/office/officeart/2005/8/layout/hProcess4"/>
    <dgm:cxn modelId="{B9DC0FEF-0AAF-4858-9764-62274DDD6414}" type="presOf" srcId="{AD0ABBD2-0892-4731-8739-E24D29DCF16B}" destId="{01DCC22D-368F-4438-A887-7B645139FF5F}" srcOrd="0" destOrd="4" presId="urn:microsoft.com/office/officeart/2005/8/layout/hProcess4"/>
    <dgm:cxn modelId="{1F59D2F4-02D8-43F0-AA16-3CCE936141F3}" srcId="{F745F7B3-5D0E-4ED8-81AC-2555396C1555}" destId="{519CA0B9-754A-4C52-8742-E6BCE13C8338}" srcOrd="2" destOrd="0" parTransId="{9AF522D7-741D-4DA0-B793-357CC2019383}" sibTransId="{C6EE4ACC-6C1A-417F-8276-142D20FE3AE5}"/>
    <dgm:cxn modelId="{9FEF1EF9-4557-4A83-AED4-01C3937A7AB6}" type="presOf" srcId="{148AC8E9-6411-461D-BA6F-53AF12F22E71}" destId="{01DCC22D-368F-4438-A887-7B645139FF5F}" srcOrd="0" destOrd="9" presId="urn:microsoft.com/office/officeart/2005/8/layout/hProcess4"/>
    <dgm:cxn modelId="{0F13C3FB-202E-4CD2-8C11-DA8C865CECD1}" type="presOf" srcId="{7EC3CDA0-0EF9-4ED8-8CC4-24901BFEDF32}" destId="{34DE3E8B-CD93-422E-BA16-F9CF11CF0400}" srcOrd="0" destOrd="1" presId="urn:microsoft.com/office/officeart/2005/8/layout/hProcess4"/>
    <dgm:cxn modelId="{06D83DFA-E9D4-4FD2-986C-991446CE75AA}" type="presParOf" srcId="{5FDE2FDD-10A5-4EEE-83ED-F372E6418C4E}" destId="{7860B451-CA42-43EF-A361-A8B3C49DE785}" srcOrd="0" destOrd="0" presId="urn:microsoft.com/office/officeart/2005/8/layout/hProcess4"/>
    <dgm:cxn modelId="{48725129-886D-4EF9-9E53-2B41E6C7D271}" type="presParOf" srcId="{5FDE2FDD-10A5-4EEE-83ED-F372E6418C4E}" destId="{793CDE11-ED66-42D1-81EC-4E2A0C36F11E}" srcOrd="1" destOrd="0" presId="urn:microsoft.com/office/officeart/2005/8/layout/hProcess4"/>
    <dgm:cxn modelId="{CEF766ED-A411-45C1-9780-BFC36A90B0CE}" type="presParOf" srcId="{5FDE2FDD-10A5-4EEE-83ED-F372E6418C4E}" destId="{961B882B-62EC-4355-BFD1-5D40203106D4}" srcOrd="2" destOrd="0" presId="urn:microsoft.com/office/officeart/2005/8/layout/hProcess4"/>
    <dgm:cxn modelId="{392CDF17-A361-4EA7-AB47-3793582C8D24}" type="presParOf" srcId="{961B882B-62EC-4355-BFD1-5D40203106D4}" destId="{CD7E2287-4D2A-4643-8E50-194BFCAF01FC}" srcOrd="0" destOrd="0" presId="urn:microsoft.com/office/officeart/2005/8/layout/hProcess4"/>
    <dgm:cxn modelId="{8E3719E4-721A-424E-A2D8-ACA6812003F5}" type="presParOf" srcId="{CD7E2287-4D2A-4643-8E50-194BFCAF01FC}" destId="{35D542DF-5EDB-4E77-AC53-55FCA97DBCB4}" srcOrd="0" destOrd="0" presId="urn:microsoft.com/office/officeart/2005/8/layout/hProcess4"/>
    <dgm:cxn modelId="{06805408-0878-4D44-922A-46349B4A9530}" type="presParOf" srcId="{CD7E2287-4D2A-4643-8E50-194BFCAF01FC}" destId="{01DCC22D-368F-4438-A887-7B645139FF5F}" srcOrd="1" destOrd="0" presId="urn:microsoft.com/office/officeart/2005/8/layout/hProcess4"/>
    <dgm:cxn modelId="{19C8264B-A227-4430-9CC3-B279C376C158}" type="presParOf" srcId="{CD7E2287-4D2A-4643-8E50-194BFCAF01FC}" destId="{929D14D8-B510-48D8-90CC-69CD730D8A20}" srcOrd="2" destOrd="0" presId="urn:microsoft.com/office/officeart/2005/8/layout/hProcess4"/>
    <dgm:cxn modelId="{F0F55A47-7B30-4153-8252-DE49E5A4056A}" type="presParOf" srcId="{CD7E2287-4D2A-4643-8E50-194BFCAF01FC}" destId="{4DB5D65B-DE86-464F-B882-819A5FA516D8}" srcOrd="3" destOrd="0" presId="urn:microsoft.com/office/officeart/2005/8/layout/hProcess4"/>
    <dgm:cxn modelId="{7D840253-EBBE-4DDE-85F8-E70D907B485D}" type="presParOf" srcId="{CD7E2287-4D2A-4643-8E50-194BFCAF01FC}" destId="{6B66F3BE-6028-4616-936D-1C3ED66C34EE}" srcOrd="4" destOrd="0" presId="urn:microsoft.com/office/officeart/2005/8/layout/hProcess4"/>
    <dgm:cxn modelId="{B8CD9B95-CCD1-4E3C-9F0B-B28CF1255CED}" type="presParOf" srcId="{961B882B-62EC-4355-BFD1-5D40203106D4}" destId="{6B273527-7D1B-4153-8CC5-A5EE07E67437}" srcOrd="1" destOrd="0" presId="urn:microsoft.com/office/officeart/2005/8/layout/hProcess4"/>
    <dgm:cxn modelId="{9934FE14-9D10-4946-8D60-F9A98DA30102}" type="presParOf" srcId="{961B882B-62EC-4355-BFD1-5D40203106D4}" destId="{75556EC4-0B05-4F60-A66A-71AC9FBF81CF}" srcOrd="2" destOrd="0" presId="urn:microsoft.com/office/officeart/2005/8/layout/hProcess4"/>
    <dgm:cxn modelId="{F3F63C91-FB61-4286-834B-1E020A44ACBC}" type="presParOf" srcId="{75556EC4-0B05-4F60-A66A-71AC9FBF81CF}" destId="{2336FF97-EC42-4B40-8F94-FC80DD35D955}" srcOrd="0" destOrd="0" presId="urn:microsoft.com/office/officeart/2005/8/layout/hProcess4"/>
    <dgm:cxn modelId="{65DCFA09-FD47-4ACA-844D-32F81B0AEFD1}" type="presParOf" srcId="{75556EC4-0B05-4F60-A66A-71AC9FBF81CF}" destId="{34DE3E8B-CD93-422E-BA16-F9CF11CF0400}" srcOrd="1" destOrd="0" presId="urn:microsoft.com/office/officeart/2005/8/layout/hProcess4"/>
    <dgm:cxn modelId="{E0A289A6-66B6-4CCC-A90C-998C2D47F07E}" type="presParOf" srcId="{75556EC4-0B05-4F60-A66A-71AC9FBF81CF}" destId="{0FB8B1E5-32C7-4ED6-842C-556A93E2BBAE}" srcOrd="2" destOrd="0" presId="urn:microsoft.com/office/officeart/2005/8/layout/hProcess4"/>
    <dgm:cxn modelId="{67917C3A-7242-4650-B221-1D4F2218D2DF}" type="presParOf" srcId="{75556EC4-0B05-4F60-A66A-71AC9FBF81CF}" destId="{611C9B01-BDFD-4EB3-AB88-09E84F362796}" srcOrd="3" destOrd="0" presId="urn:microsoft.com/office/officeart/2005/8/layout/hProcess4"/>
    <dgm:cxn modelId="{0D68C039-C3AB-47C0-B4FB-F7AC98FB3BB8}" type="presParOf" srcId="{75556EC4-0B05-4F60-A66A-71AC9FBF81CF}" destId="{A4724997-E668-4A50-9CDA-F2A741AC537B}" srcOrd="4" destOrd="0" presId="urn:microsoft.com/office/officeart/2005/8/layout/hProcess4"/>
    <dgm:cxn modelId="{A6407C36-31EF-48A9-9C28-4380ACEA49BE}" type="presParOf" srcId="{961B882B-62EC-4355-BFD1-5D40203106D4}" destId="{E8934B8E-585E-41FA-B245-6FF1AC5049CC}" srcOrd="3" destOrd="0" presId="urn:microsoft.com/office/officeart/2005/8/layout/hProcess4"/>
    <dgm:cxn modelId="{D994D6E0-4017-41C0-B311-02E620626A24}" type="presParOf" srcId="{961B882B-62EC-4355-BFD1-5D40203106D4}" destId="{DD91D0DC-A9CC-437C-997D-7B92588C641C}" srcOrd="4" destOrd="0" presId="urn:microsoft.com/office/officeart/2005/8/layout/hProcess4"/>
    <dgm:cxn modelId="{EB42E86B-207D-446C-A512-5C690170BA77}" type="presParOf" srcId="{DD91D0DC-A9CC-437C-997D-7B92588C641C}" destId="{DA38E120-ACB8-4F35-A40E-2B845BAA69C5}" srcOrd="0" destOrd="0" presId="urn:microsoft.com/office/officeart/2005/8/layout/hProcess4"/>
    <dgm:cxn modelId="{E5B37A0F-387C-4610-B425-8613C8BB8483}" type="presParOf" srcId="{DD91D0DC-A9CC-437C-997D-7B92588C641C}" destId="{33FB8153-377F-4005-A554-189CD658F16E}" srcOrd="1" destOrd="0" presId="urn:microsoft.com/office/officeart/2005/8/layout/hProcess4"/>
    <dgm:cxn modelId="{DCF893B2-B837-4DBC-8F68-3A7FE49AFC90}" type="presParOf" srcId="{DD91D0DC-A9CC-437C-997D-7B92588C641C}" destId="{969905E9-6D61-446B-9F70-337D9238E3FB}" srcOrd="2" destOrd="0" presId="urn:microsoft.com/office/officeart/2005/8/layout/hProcess4"/>
    <dgm:cxn modelId="{02558922-572F-4CF8-B629-AA588CCE3C47}" type="presParOf" srcId="{DD91D0DC-A9CC-437C-997D-7B92588C641C}" destId="{49E2FF3C-18BA-4190-9932-F0448AFFE2B9}" srcOrd="3" destOrd="0" presId="urn:microsoft.com/office/officeart/2005/8/layout/hProcess4"/>
    <dgm:cxn modelId="{44AD6AFE-AFAD-42A8-B249-27A7A40A84BF}" type="presParOf" srcId="{DD91D0DC-A9CC-437C-997D-7B92588C641C}" destId="{B34C68FA-C2C3-4A66-B967-D6F9DD0F53E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52A3B-E6F5-43F3-B25B-17001FCBCED6}">
      <dsp:nvSpPr>
        <dsp:cNvPr id="0" name=""/>
        <dsp:cNvSpPr/>
      </dsp:nvSpPr>
      <dsp:spPr>
        <a:xfrm>
          <a:off x="0" y="3691837"/>
          <a:ext cx="6175828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9A17B-B631-48E9-B5FA-37DECB53F531}">
      <dsp:nvSpPr>
        <dsp:cNvPr id="0" name=""/>
        <dsp:cNvSpPr/>
      </dsp:nvSpPr>
      <dsp:spPr>
        <a:xfrm>
          <a:off x="0" y="2757956"/>
          <a:ext cx="6175828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F1903-97BA-450A-B9F5-8F8F069342FB}">
      <dsp:nvSpPr>
        <dsp:cNvPr id="0" name=""/>
        <dsp:cNvSpPr/>
      </dsp:nvSpPr>
      <dsp:spPr>
        <a:xfrm>
          <a:off x="0" y="1824076"/>
          <a:ext cx="6175828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6E1C0-11F2-4D08-87C5-1F703AC9A635}">
      <dsp:nvSpPr>
        <dsp:cNvPr id="0" name=""/>
        <dsp:cNvSpPr/>
      </dsp:nvSpPr>
      <dsp:spPr>
        <a:xfrm>
          <a:off x="0" y="890195"/>
          <a:ext cx="6175828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63154-D880-4525-ACD4-8B7E8CB299FC}">
      <dsp:nvSpPr>
        <dsp:cNvPr id="0" name=""/>
        <dsp:cNvSpPr/>
      </dsp:nvSpPr>
      <dsp:spPr>
        <a:xfrm>
          <a:off x="1630691" y="785"/>
          <a:ext cx="4520162" cy="88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ea typeface="ＭＳ Ｐゴシック"/>
            </a:rPr>
            <a:t>Julkaistavan</a:t>
          </a:r>
          <a:r>
            <a:rPr lang="en-US" sz="1200" kern="1200" dirty="0">
              <a:ea typeface="ＭＳ Ｐゴシック"/>
            </a:rPr>
            <a:t> </a:t>
          </a:r>
          <a:r>
            <a:rPr lang="en-US" sz="1200" kern="1200" dirty="0" err="1">
              <a:ea typeface="ＭＳ Ｐゴシック"/>
            </a:rPr>
            <a:t>datan</a:t>
          </a:r>
          <a:r>
            <a:rPr lang="en-US" sz="1200" kern="1200" dirty="0">
              <a:ea typeface="ＭＳ Ｐゴシック"/>
            </a:rPr>
            <a:t> </a:t>
          </a:r>
          <a:r>
            <a:rPr lang="en-US" sz="1200" kern="1200" dirty="0" err="1">
              <a:ea typeface="ＭＳ Ｐゴシック"/>
            </a:rPr>
            <a:t>valmisteltu</a:t>
          </a:r>
          <a:r>
            <a:rPr lang="en-US" sz="1200" kern="1200" dirty="0">
              <a:ea typeface="ＭＳ Ｐゴシック"/>
            </a:rPr>
            <a:t> ja </a:t>
          </a:r>
          <a:r>
            <a:rPr lang="en-US" sz="1200" kern="1200" dirty="0" err="1">
              <a:ea typeface="ＭＳ Ｐゴシック"/>
            </a:rPr>
            <a:t>datan</a:t>
          </a:r>
          <a:r>
            <a:rPr lang="en-US" sz="1200" kern="1200" dirty="0">
              <a:ea typeface="ＭＳ Ｐゴシック"/>
            </a:rPr>
            <a:t> </a:t>
          </a:r>
          <a:r>
            <a:rPr lang="en-US" sz="1200" kern="1200" dirty="0" err="1">
              <a:ea typeface="ＭＳ Ｐゴシック"/>
            </a:rPr>
            <a:t>kuvailu</a:t>
          </a:r>
          <a:r>
            <a:rPr lang="en-US" sz="1200" kern="1200" dirty="0">
              <a:ea typeface="ＭＳ Ｐゴシック"/>
            </a:rPr>
            <a:t> </a:t>
          </a:r>
          <a:r>
            <a:rPr lang="en-US" sz="1200" kern="1200" dirty="0" err="1">
              <a:ea typeface="ＭＳ Ｐゴシック"/>
            </a:rPr>
            <a:t>mahdollista</a:t>
          </a:r>
          <a:r>
            <a:rPr lang="en-US" sz="1200" kern="1200" dirty="0">
              <a:ea typeface="ＭＳ Ｐゴシック"/>
            </a:rPr>
            <a:t> </a:t>
          </a:r>
          <a:r>
            <a:rPr lang="en-US" sz="1200" kern="1200" dirty="0" err="1">
              <a:ea typeface="ＭＳ Ｐゴシック"/>
            </a:rPr>
            <a:t>yhteistyönä</a:t>
          </a:r>
          <a:r>
            <a:rPr lang="en-US" sz="1200" kern="1200" dirty="0">
              <a:ea typeface="ＭＳ Ｐゴシック"/>
            </a:rPr>
            <a:t>, </a:t>
          </a:r>
          <a:r>
            <a:rPr lang="en-US" sz="1200" kern="1200" dirty="0" err="1">
              <a:ea typeface="ＭＳ Ｐゴシック"/>
            </a:rPr>
            <a:t>myös</a:t>
          </a:r>
          <a:r>
            <a:rPr lang="en-US" sz="1200" kern="1200" dirty="0">
              <a:ea typeface="ＭＳ Ｐゴシック"/>
            </a:rPr>
            <a:t> </a:t>
          </a:r>
          <a:r>
            <a:rPr lang="en-US" sz="1200" kern="1200" dirty="0" err="1">
              <a:ea typeface="ＭＳ Ｐゴシック"/>
            </a:rPr>
            <a:t>organisaatiorajojen</a:t>
          </a:r>
          <a:r>
            <a:rPr lang="en-US" sz="1200" kern="1200" dirty="0">
              <a:ea typeface="ＭＳ Ｐゴシック"/>
            </a:rPr>
            <a:t> </a:t>
          </a:r>
          <a:r>
            <a:rPr lang="en-US" sz="1200" kern="1200" dirty="0" err="1">
              <a:ea typeface="ＭＳ Ｐゴシック"/>
            </a:rPr>
            <a:t>yli</a:t>
          </a:r>
          <a:r>
            <a:rPr lang="en-US" sz="1200" kern="1200" dirty="0">
              <a:ea typeface="ＭＳ Ｐゴシック"/>
            </a:rPr>
            <a:t> ja </a:t>
          </a:r>
          <a:r>
            <a:rPr lang="en-US" sz="1200" kern="1200" dirty="0" err="1">
              <a:ea typeface="ＭＳ Ｐゴシック"/>
            </a:rPr>
            <a:t>kansainvälisesti</a:t>
          </a:r>
          <a:endParaRPr lang="fi-FI" sz="1200" kern="1200" dirty="0"/>
        </a:p>
      </dsp:txBody>
      <dsp:txXfrm>
        <a:off x="1630691" y="785"/>
        <a:ext cx="4520162" cy="889410"/>
      </dsp:txXfrm>
    </dsp:sp>
    <dsp:sp modelId="{F67AC537-467E-4738-A75F-107C329020E6}">
      <dsp:nvSpPr>
        <dsp:cNvPr id="0" name=""/>
        <dsp:cNvSpPr/>
      </dsp:nvSpPr>
      <dsp:spPr>
        <a:xfrm>
          <a:off x="0" y="785"/>
          <a:ext cx="1605715" cy="8894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kern="1200">
              <a:effectLst/>
            </a:rPr>
            <a:t>Aineistonhallintaa yhteistyönä</a:t>
          </a:r>
        </a:p>
      </dsp:txBody>
      <dsp:txXfrm>
        <a:off x="43425" y="44210"/>
        <a:ext cx="1518865" cy="845985"/>
      </dsp:txXfrm>
    </dsp:sp>
    <dsp:sp modelId="{57B3C960-A7B6-49D9-91EC-AEE04EF19731}">
      <dsp:nvSpPr>
        <dsp:cNvPr id="0" name=""/>
        <dsp:cNvSpPr/>
      </dsp:nvSpPr>
      <dsp:spPr>
        <a:xfrm>
          <a:off x="1630691" y="934666"/>
          <a:ext cx="4520162" cy="88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effectLst/>
            </a:rPr>
            <a:t>Käytettävissä kaikille tieteenaloille, eri kokoisille sekä kasvaville aineistoille.</a:t>
          </a:r>
          <a:endParaRPr lang="fi-FI" sz="1200" kern="1200" dirty="0"/>
        </a:p>
      </dsp:txBody>
      <dsp:txXfrm>
        <a:off x="1630691" y="934666"/>
        <a:ext cx="4520162" cy="889410"/>
      </dsp:txXfrm>
    </dsp:sp>
    <dsp:sp modelId="{BD44B05D-D881-4347-AC3C-2C3DDB872E48}">
      <dsp:nvSpPr>
        <dsp:cNvPr id="0" name=""/>
        <dsp:cNvSpPr/>
      </dsp:nvSpPr>
      <dsp:spPr>
        <a:xfrm>
          <a:off x="0" y="934666"/>
          <a:ext cx="1605715" cy="8894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kern="1200" dirty="0">
              <a:effectLst/>
            </a:rPr>
            <a:t>Tieteenalariippumaton ja monen tyyppisille aineistoille</a:t>
          </a:r>
        </a:p>
      </dsp:txBody>
      <dsp:txXfrm>
        <a:off x="43425" y="978091"/>
        <a:ext cx="1518865" cy="845985"/>
      </dsp:txXfrm>
    </dsp:sp>
    <dsp:sp modelId="{27A39DFC-F6D2-4A33-BFE7-1D8819F89052}">
      <dsp:nvSpPr>
        <dsp:cNvPr id="0" name=""/>
        <dsp:cNvSpPr/>
      </dsp:nvSpPr>
      <dsp:spPr>
        <a:xfrm>
          <a:off x="1630691" y="1868546"/>
          <a:ext cx="4520162" cy="88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>
              <a:ea typeface="ＭＳ Ｐゴシック"/>
            </a:rPr>
            <a:t>Julkaistut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aineistot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näkyvät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sekä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Etsin-palvelussa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että</a:t>
          </a:r>
          <a:r>
            <a:rPr lang="en-US" sz="1200" kern="1200">
              <a:ea typeface="ＭＳ Ｐゴシック"/>
            </a:rPr>
            <a:t> Tiedejatutkimus.fi-</a:t>
          </a:r>
          <a:r>
            <a:rPr lang="en-US" sz="1200" kern="1200" err="1">
              <a:ea typeface="ＭＳ Ｐゴシック"/>
            </a:rPr>
            <a:t>portaalissa</a:t>
          </a:r>
          <a:r>
            <a:rPr lang="en-US" sz="1200" kern="1200">
              <a:ea typeface="ＭＳ Ｐゴシック"/>
            </a:rPr>
            <a:t>. </a:t>
          </a:r>
          <a:r>
            <a:rPr lang="en-US" sz="1200" kern="1200" err="1">
              <a:ea typeface="ＭＳ Ｐゴシック"/>
            </a:rPr>
            <a:t>Aineistojen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kuvailutietoja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kertyy</a:t>
          </a:r>
          <a:r>
            <a:rPr lang="en-US" sz="1200" kern="1200">
              <a:ea typeface="ＭＳ Ｐゴシック"/>
            </a:rPr>
            <a:t>   </a:t>
          </a:r>
          <a:r>
            <a:rPr lang="en-US" sz="1200" kern="1200" err="1">
              <a:ea typeface="ＭＳ Ｐゴシック"/>
            </a:rPr>
            <a:t>Fairdataan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myös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muista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palveluista</a:t>
          </a:r>
          <a:r>
            <a:rPr lang="en-US" sz="1200" kern="1200">
              <a:ea typeface="ＭＳ Ｐゴシック"/>
            </a:rPr>
            <a:t>.</a:t>
          </a:r>
          <a:endParaRPr lang="fi-FI" sz="1200" kern="1200"/>
        </a:p>
      </dsp:txBody>
      <dsp:txXfrm>
        <a:off x="1630691" y="1868546"/>
        <a:ext cx="4520162" cy="889410"/>
      </dsp:txXfrm>
    </dsp:sp>
    <dsp:sp modelId="{1C40F441-FD0E-4192-AAD9-0B150D267CE9}">
      <dsp:nvSpPr>
        <dsp:cNvPr id="0" name=""/>
        <dsp:cNvSpPr/>
      </dsp:nvSpPr>
      <dsp:spPr>
        <a:xfrm>
          <a:off x="0" y="1868546"/>
          <a:ext cx="1605715" cy="8894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kern="1200" dirty="0">
              <a:effectLst/>
            </a:rPr>
            <a:t>Lisää aineistojen näkyvyyttä ja tutkimustietojen linkitystä</a:t>
          </a:r>
        </a:p>
      </dsp:txBody>
      <dsp:txXfrm>
        <a:off x="43425" y="1911971"/>
        <a:ext cx="1518865" cy="845985"/>
      </dsp:txXfrm>
    </dsp:sp>
    <dsp:sp modelId="{18C64172-6899-464D-930A-1E31B80E9AAE}">
      <dsp:nvSpPr>
        <dsp:cNvPr id="0" name=""/>
        <dsp:cNvSpPr/>
      </dsp:nvSpPr>
      <dsp:spPr>
        <a:xfrm>
          <a:off x="1630691" y="2802427"/>
          <a:ext cx="4520162" cy="88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>
              <a:ea typeface="ＭＳ Ｐゴシック"/>
            </a:rPr>
            <a:t>Tuloksena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löydettävät</a:t>
          </a:r>
          <a:r>
            <a:rPr lang="en-US" sz="1200" kern="1200">
              <a:ea typeface="ＭＳ Ｐゴシック"/>
            </a:rPr>
            <a:t>, </a:t>
          </a:r>
          <a:r>
            <a:rPr lang="en-US" sz="1200" kern="1200" err="1">
              <a:ea typeface="ＭＳ Ｐゴシック"/>
            </a:rPr>
            <a:t>saavutettavat</a:t>
          </a:r>
          <a:r>
            <a:rPr lang="en-US" sz="1200" kern="1200">
              <a:ea typeface="ＭＳ Ｐゴシック"/>
            </a:rPr>
            <a:t>, </a:t>
          </a:r>
          <a:r>
            <a:rPr lang="en-US" sz="1200" kern="1200" err="1">
              <a:ea typeface="ＭＳ Ｐゴシック"/>
            </a:rPr>
            <a:t>yhteentoimivat</a:t>
          </a:r>
          <a:r>
            <a:rPr lang="en-US" sz="1200" kern="1200">
              <a:ea typeface="ＭＳ Ｐゴシック"/>
            </a:rPr>
            <a:t> ja </a:t>
          </a:r>
          <a:r>
            <a:rPr lang="en-US" sz="1200" kern="1200" err="1">
              <a:ea typeface="ＭＳ Ｐゴシック"/>
            </a:rPr>
            <a:t>uudelleenkäytettävät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aineistot</a:t>
          </a:r>
          <a:r>
            <a:rPr lang="en-US" sz="1200" kern="1200">
              <a:ea typeface="ＭＳ Ｐゴシック"/>
            </a:rPr>
            <a:t>. </a:t>
          </a:r>
          <a:r>
            <a:rPr lang="en-US" sz="1200" kern="1200" err="1">
              <a:ea typeface="ＭＳ Ｐゴシック"/>
            </a:rPr>
            <a:t>Aineistojen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omistajat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päättävät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aineistojen</a:t>
          </a:r>
          <a:r>
            <a:rPr lang="en-US" sz="1200" kern="1200">
              <a:ea typeface="ＭＳ Ｐゴシック"/>
            </a:rPr>
            <a:t> </a:t>
          </a:r>
          <a:r>
            <a:rPr lang="en-US" sz="1200" kern="1200" err="1">
              <a:ea typeface="ＭＳ Ｐゴシック"/>
            </a:rPr>
            <a:t>avoimuudesta</a:t>
          </a:r>
          <a:r>
            <a:rPr lang="en-US" sz="1200" kern="1200">
              <a:ea typeface="ＭＳ Ｐゴシック"/>
            </a:rPr>
            <a:t> ja </a:t>
          </a:r>
          <a:r>
            <a:rPr lang="en-US" sz="1200" kern="1200" err="1">
              <a:ea typeface="ＭＳ Ｐゴシック"/>
            </a:rPr>
            <a:t>käyttöpolitiikasta</a:t>
          </a:r>
          <a:r>
            <a:rPr lang="en-US" sz="1200" kern="1200">
              <a:ea typeface="ＭＳ Ｐゴシック"/>
            </a:rPr>
            <a:t>.</a:t>
          </a:r>
          <a:endParaRPr lang="fi-FI" sz="1700" kern="1200"/>
        </a:p>
      </dsp:txBody>
      <dsp:txXfrm>
        <a:off x="1630691" y="2802427"/>
        <a:ext cx="4520162" cy="889410"/>
      </dsp:txXfrm>
    </dsp:sp>
    <dsp:sp modelId="{4F508E5A-B9E9-4B74-9768-3D24EC784525}">
      <dsp:nvSpPr>
        <dsp:cNvPr id="0" name=""/>
        <dsp:cNvSpPr/>
      </dsp:nvSpPr>
      <dsp:spPr>
        <a:xfrm>
          <a:off x="0" y="2802427"/>
          <a:ext cx="1605715" cy="8894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/>
            <a:t>FAIR-periaatteet ja avoimuuden hallinta</a:t>
          </a:r>
        </a:p>
      </dsp:txBody>
      <dsp:txXfrm>
        <a:off x="43425" y="2845852"/>
        <a:ext cx="1518865" cy="845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CC22D-368F-4438-A887-7B645139FF5F}">
      <dsp:nvSpPr>
        <dsp:cNvPr id="0" name=""/>
        <dsp:cNvSpPr/>
      </dsp:nvSpPr>
      <dsp:spPr>
        <a:xfrm>
          <a:off x="1308" y="707202"/>
          <a:ext cx="2258217" cy="28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b="1" kern="1200" dirty="0"/>
            <a:t>Organisaation IDA-yhteyshenkilö</a:t>
          </a: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/>
            <a:t>Päättää onko IDA sopiva </a:t>
          </a:r>
          <a:r>
            <a:rPr lang="fi-FI" sz="900" kern="1200">
              <a:latin typeface="Candara"/>
            </a:rPr>
            <a:t>säilytyspaikka</a:t>
          </a:r>
          <a:r>
            <a:rPr lang="fi-FI" sz="900" kern="1200"/>
            <a:t> datalle ja myöntää </a:t>
          </a:r>
          <a:r>
            <a:rPr lang="fi-FI" sz="900" kern="1200">
              <a:latin typeface="Candara"/>
            </a:rPr>
            <a:t>CSC-projektikohtaista säilytystilaa</a:t>
          </a:r>
          <a:endParaRPr lang="fi-FI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Voi päättää datan säilytyksen kestosta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b="1" kern="1200">
              <a:latin typeface="Candara"/>
            </a:rPr>
            <a:t>CSC-projektin</a:t>
          </a:r>
          <a:r>
            <a:rPr lang="fi-FI" sz="900" b="1" kern="1200"/>
            <a:t> vastuuhenkilö</a:t>
          </a:r>
          <a:endParaRPr lang="fi-FI" sz="900" b="1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b="0" kern="1200" dirty="0"/>
            <a:t>Hallinnoi ketkä ovat saman IDA-säilytystilan käyttäjiä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>
              <a:latin typeface="Calibri"/>
              <a:cs typeface="Calibri"/>
            </a:rPr>
            <a:t>Voi olla samaan aikaan käyttäjä</a:t>
          </a:r>
          <a:endParaRPr lang="fi-FI" sz="900" kern="1200" dirty="0">
            <a:latin typeface="Candara"/>
          </a:endParaRP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>
              <a:latin typeface="Candara"/>
            </a:rPr>
            <a:t>Voi </a:t>
          </a:r>
          <a:r>
            <a:rPr lang="fi-FI" sz="900" kern="1200" dirty="0"/>
            <a:t>päättää datan säilytyksen kestosta</a:t>
          </a:r>
          <a:endParaRPr lang="fi-FI" kern="1200" dirty="0"/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Tyypillisesti tutkija, TKI-toimija tai organisaation tukipalvelun edustaja</a:t>
          </a:r>
          <a:endParaRPr lang="fi-FI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b="1" kern="1200" dirty="0"/>
            <a:t>Käyttäjä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Tallentaa ja jäädyttää datan</a:t>
          </a:r>
        </a:p>
      </dsp:txBody>
      <dsp:txXfrm>
        <a:off x="67084" y="772978"/>
        <a:ext cx="2126665" cy="2114196"/>
      </dsp:txXfrm>
    </dsp:sp>
    <dsp:sp modelId="{6B273527-7D1B-4153-8CC5-A5EE07E67437}">
      <dsp:nvSpPr>
        <dsp:cNvPr id="0" name=""/>
        <dsp:cNvSpPr/>
      </dsp:nvSpPr>
      <dsp:spPr>
        <a:xfrm>
          <a:off x="1121832" y="1535633"/>
          <a:ext cx="2511794" cy="2511794"/>
        </a:xfrm>
        <a:prstGeom prst="leftCircularArrow">
          <a:avLst>
            <a:gd name="adj1" fmla="val 3074"/>
            <a:gd name="adj2" fmla="val 377561"/>
            <a:gd name="adj3" fmla="val 1792234"/>
            <a:gd name="adj4" fmla="val 8663652"/>
            <a:gd name="adj5" fmla="val 3586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5D65B-DE86-464F-B882-819A5FA516D8}">
      <dsp:nvSpPr>
        <dsp:cNvPr id="0" name=""/>
        <dsp:cNvSpPr/>
      </dsp:nvSpPr>
      <dsp:spPr>
        <a:xfrm>
          <a:off x="486795" y="3231232"/>
          <a:ext cx="2007304" cy="45142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/>
            <a:t>Fairdata</a:t>
          </a:r>
          <a:r>
            <a:rPr lang="fi-FI" sz="2400" kern="1200" dirty="0"/>
            <a:t> IDA</a:t>
          </a:r>
        </a:p>
      </dsp:txBody>
      <dsp:txXfrm>
        <a:off x="500017" y="3244454"/>
        <a:ext cx="1980860" cy="424976"/>
      </dsp:txXfrm>
    </dsp:sp>
    <dsp:sp modelId="{34DE3E8B-CD93-422E-BA16-F9CF11CF0400}">
      <dsp:nvSpPr>
        <dsp:cNvPr id="0" name=""/>
        <dsp:cNvSpPr/>
      </dsp:nvSpPr>
      <dsp:spPr>
        <a:xfrm>
          <a:off x="2878101" y="874640"/>
          <a:ext cx="2258217" cy="2518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b="1" kern="1200" dirty="0"/>
            <a:t>Käyttäjä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b="0" kern="1200" dirty="0"/>
            <a:t>Kuvailee ja julkaisee aineiston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b="0" kern="1200" dirty="0"/>
            <a:t>Määrittää aineiston avoimuuden ja käyttöoikeudet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b="0" kern="1200" dirty="0"/>
            <a:t>Voi jakaa aineiston kuvailutietojen muokkausoikeuksia muille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b="1" i="1" kern="1200" dirty="0"/>
            <a:t>Tulossa: Organisaation pääkäyttäjä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b="0" kern="1200" dirty="0"/>
            <a:t>Voi muokata organisaation kaikkien käyttäjien aineistokuvailuja</a:t>
          </a:r>
        </a:p>
      </dsp:txBody>
      <dsp:txXfrm>
        <a:off x="2936062" y="1472314"/>
        <a:ext cx="2142295" cy="1863026"/>
      </dsp:txXfrm>
    </dsp:sp>
    <dsp:sp modelId="{E8934B8E-585E-41FA-B245-6FF1AC5049CC}">
      <dsp:nvSpPr>
        <dsp:cNvPr id="0" name=""/>
        <dsp:cNvSpPr/>
      </dsp:nvSpPr>
      <dsp:spPr>
        <a:xfrm>
          <a:off x="4122410" y="60641"/>
          <a:ext cx="2776270" cy="2776270"/>
        </a:xfrm>
        <a:prstGeom prst="circularArrow">
          <a:avLst>
            <a:gd name="adj1" fmla="val 2781"/>
            <a:gd name="adj2" fmla="val 339254"/>
            <a:gd name="adj3" fmla="val 19489239"/>
            <a:gd name="adj4" fmla="val 12579515"/>
            <a:gd name="adj5" fmla="val 3245"/>
          </a:avLst>
        </a:prstGeom>
        <a:solidFill>
          <a:srgbClr val="00BAA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C9B01-BDFD-4EB3-AB88-09E84F362796}">
      <dsp:nvSpPr>
        <dsp:cNvPr id="0" name=""/>
        <dsp:cNvSpPr/>
      </dsp:nvSpPr>
      <dsp:spPr>
        <a:xfrm>
          <a:off x="3373303" y="803273"/>
          <a:ext cx="2007304" cy="60563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/>
            <a:t>Fairdata</a:t>
          </a:r>
          <a:r>
            <a:rPr lang="fi-FI" sz="2400" kern="1200" dirty="0"/>
            <a:t> </a:t>
          </a:r>
          <a:r>
            <a:rPr lang="fi-FI" sz="2400" kern="1200" dirty="0" err="1"/>
            <a:t>Qvain</a:t>
          </a:r>
          <a:endParaRPr lang="fi-FI" sz="2400" kern="1200" dirty="0"/>
        </a:p>
      </dsp:txBody>
      <dsp:txXfrm>
        <a:off x="3391041" y="821011"/>
        <a:ext cx="1971828" cy="570155"/>
      </dsp:txXfrm>
    </dsp:sp>
    <dsp:sp modelId="{33FB8153-377F-4005-A554-189CD658F16E}">
      <dsp:nvSpPr>
        <dsp:cNvPr id="0" name=""/>
        <dsp:cNvSpPr/>
      </dsp:nvSpPr>
      <dsp:spPr>
        <a:xfrm>
          <a:off x="5754894" y="1205035"/>
          <a:ext cx="2258217" cy="1862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b="1" kern="1200" dirty="0"/>
            <a:t>Hyödyntäjä: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kern="1200" dirty="0"/>
            <a:t>Aineistojen kuvailutiedot ovat selailtavissa Etsimessä ilman kirjautumista.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kern="1200" dirty="0"/>
            <a:t>Jos aineisto on avoin, voi ladata sen tiedostot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050" kern="1200" dirty="0"/>
            <a:t>Jos pääsy aineistoon on rajattu, voi ottaa yhteyttä käyttäjään pääsyn saamiseksi</a:t>
          </a:r>
        </a:p>
      </dsp:txBody>
      <dsp:txXfrm>
        <a:off x="5797757" y="1247898"/>
        <a:ext cx="2172491" cy="1377712"/>
      </dsp:txXfrm>
    </dsp:sp>
    <dsp:sp modelId="{49E2FF3C-18BA-4190-9932-F0448AFFE2B9}">
      <dsp:nvSpPr>
        <dsp:cNvPr id="0" name=""/>
        <dsp:cNvSpPr/>
      </dsp:nvSpPr>
      <dsp:spPr>
        <a:xfrm>
          <a:off x="6258029" y="2893760"/>
          <a:ext cx="2007304" cy="7982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/>
            <a:t>Fairdata</a:t>
          </a:r>
          <a:r>
            <a:rPr lang="fi-FI" sz="2400" kern="1200" dirty="0"/>
            <a:t> Etsin</a:t>
          </a:r>
          <a:r>
            <a:rPr lang="fi-FI" sz="2400" kern="1200" dirty="0">
              <a:latin typeface="Candara"/>
            </a:rPr>
            <a:t> </a:t>
          </a:r>
          <a:endParaRPr lang="fi-FI" sz="2400" kern="1200" dirty="0"/>
        </a:p>
      </dsp:txBody>
      <dsp:txXfrm>
        <a:off x="6281409" y="2917140"/>
        <a:ext cx="1960544" cy="751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3ED28-5A5F-0941-B89F-F4AF178830ED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72242C-D862-4449-9C84-1E36A6DE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F748F-9A13-4D4A-B1D7-80D08782129D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b71a9ff50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4b71a9ff50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4b71a9ff50_2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1" y="3625054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423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1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9" y="-1433"/>
            <a:ext cx="6988741" cy="161432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59987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25C96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287258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75508" y="3646488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3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5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7158-70CB-DA43-BE72-927191FCE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536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605057"/>
            <a:ext cx="9144000" cy="310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763986" y="5265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098721" y="534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5437414" y="5625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8749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12"/>
            <a:ext cx="9144000" cy="3095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8772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20040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47"/>
            <a:ext cx="9144000" cy="3109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96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" y="1612027"/>
            <a:ext cx="9144000" cy="3108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54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1605303"/>
            <a:ext cx="9138984" cy="3106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62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1608364"/>
            <a:ext cx="9146159" cy="311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 userDrawn="1"/>
        </p:nvGrpSpPr>
        <p:grpSpPr bwMode="auto">
          <a:xfrm>
            <a:off x="6837172" y="3119628"/>
            <a:ext cx="2319338" cy="74613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963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13267"/>
            <a:ext cx="9147362" cy="31020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895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54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twitter.com/CSCfi</a:t>
            </a:r>
            <a:endParaRPr lang="en-US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>
                <a:solidFill>
                  <a:srgbClr val="5E6A71"/>
                </a:solidFill>
              </a:rPr>
              <a:t>youtube.com/CSCfi</a:t>
            </a:r>
            <a:endParaRPr lang="pl-PL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648632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 dirty="0">
                <a:solidFill>
                  <a:srgbClr val="FFFFFF"/>
                </a:solidFill>
              </a:rPr>
              <a:t>Kuvat </a:t>
            </a:r>
            <a:r>
              <a:rPr lang="fi-FI" sz="600" dirty="0" err="1">
                <a:solidFill>
                  <a:srgbClr val="FFFFFF"/>
                </a:solidFill>
              </a:rPr>
              <a:t>CSC:n</a:t>
            </a:r>
            <a:r>
              <a:rPr lang="fi-FI" sz="600" dirty="0">
                <a:solidFill>
                  <a:srgbClr val="FFFFFF"/>
                </a:solidFill>
              </a:rPr>
              <a:t> arkisto, Adobe </a:t>
            </a:r>
            <a:r>
              <a:rPr lang="fi-FI" sz="600" dirty="0" err="1">
                <a:solidFill>
                  <a:srgbClr val="FFFFFF"/>
                </a:solidFill>
              </a:rPr>
              <a:t>Stock</a:t>
            </a:r>
            <a:r>
              <a:rPr lang="fi-FI" sz="600" dirty="0">
                <a:solidFill>
                  <a:srgbClr val="FFFFFF"/>
                </a:solidFill>
              </a:rPr>
              <a:t> ja </a:t>
            </a:r>
            <a:r>
              <a:rPr lang="fi-FI" sz="600" dirty="0" err="1">
                <a:solidFill>
                  <a:srgbClr val="FFFFFF"/>
                </a:solidFill>
              </a:rPr>
              <a:t>Thinkstock</a:t>
            </a:r>
            <a:endParaRPr lang="fi-FI" sz="6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365375"/>
            <a:ext cx="269875" cy="269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216275"/>
            <a:ext cx="294188" cy="2068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5" y="2789293"/>
            <a:ext cx="271151" cy="2711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5" y="3595843"/>
            <a:ext cx="296571" cy="2711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0" y="3998496"/>
            <a:ext cx="278645" cy="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20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0"/>
            <a:ext cx="3818467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0" y="1126440"/>
            <a:ext cx="3611841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7C3-EDE0-4E94-8E03-15F17BEADAEF}" type="datetime1">
              <a:rPr lang="fi-FI" smtClean="0"/>
              <a:t>19.3.2024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829" y="-49141"/>
            <a:ext cx="9223829" cy="47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F65-B844-A84A-93B0-7324BF97B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799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7" y="-23150"/>
            <a:ext cx="9151257" cy="47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5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D0D6-6900-F14F-BBC6-775F44973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24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66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168B-EB49-1542-A171-4DCE01822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602D-C93A-8141-9238-06DF5CA74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774-9944-0D4C-AF7F-2733F9DE4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20E91DB-2444-B440-AB36-9AD9C2865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90" r:id="rId2"/>
    <p:sldLayoutId id="2147483898" r:id="rId3"/>
    <p:sldLayoutId id="2147483899" r:id="rId4"/>
    <p:sldLayoutId id="2147483901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4" r:id="rId18"/>
    <p:sldLayoutId id="2147483915" r:id="rId19"/>
    <p:sldLayoutId id="2147483917" r:id="rId20"/>
  </p:sldLayoutIdLst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charset="0"/>
        <a:defRPr sz="15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irdata.f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2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irdata.fi/faq/" TargetMode="External"/><Relationship Id="rId3" Type="http://schemas.openxmlformats.org/officeDocument/2006/relationships/hyperlink" Target="https://www.fairdata.fi/fairdata-demoymparisto/" TargetMode="External"/><Relationship Id="rId7" Type="http://schemas.openxmlformats.org/officeDocument/2006/relationships/hyperlink" Target="https://www.fairdata.fi/koulutuksen-tallenteet/" TargetMode="External"/><Relationship Id="rId2" Type="http://schemas.openxmlformats.org/officeDocument/2006/relationships/hyperlink" Target="mailto:fairdata@csc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irdata.fi/koulutus/koulutukset/" TargetMode="External"/><Relationship Id="rId11" Type="http://schemas.openxmlformats.org/officeDocument/2006/relationships/image" Target="../media/image38.svg"/><Relationship Id="rId5" Type="http://schemas.openxmlformats.org/officeDocument/2006/relationships/hyperlink" Target="https://www.fairdata.fi/koulutus/datanhallinnan-muistilista/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s://www.fairdata.fi/fairdatan-pikaopas/" TargetMode="External"/><Relationship Id="rId9" Type="http://schemas.openxmlformats.org/officeDocument/2006/relationships/hyperlink" Target="https://wiki.eduuni.fi/x/3w7PC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1D35C-A779-705E-06AF-1404835C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88716-0488-BB0A-EFC0-F05D8285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5" y="541776"/>
            <a:ext cx="8094834" cy="803275"/>
          </a:xfrm>
          <a:noFill/>
        </p:spPr>
        <p:txBody>
          <a:bodyPr/>
          <a:lstStyle/>
          <a:p>
            <a:pPr algn="ctr"/>
            <a:r>
              <a:rPr lang="en-US" dirty="0" err="1">
                <a:ea typeface="ＭＳ Ｐゴシック"/>
              </a:rPr>
              <a:t>Opi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julkaisemaan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aineistosi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Fairdata-palveluilla</a:t>
            </a:r>
            <a:r>
              <a:rPr lang="en-US" dirty="0">
                <a:ea typeface="ＭＳ Ｐゴシック"/>
              </a:rPr>
              <a:t>  –</a:t>
            </a:r>
            <a:r>
              <a:rPr lang="en-US" dirty="0" err="1">
                <a:ea typeface="ＭＳ Ｐゴシック"/>
              </a:rPr>
              <a:t>webinaari</a:t>
            </a:r>
            <a:br>
              <a:rPr lang="en-US" dirty="0"/>
            </a:br>
            <a:r>
              <a:rPr lang="en-US" dirty="0">
                <a:ea typeface="ＭＳ Ｐゴシック"/>
              </a:rPr>
              <a:t> </a:t>
            </a:r>
            <a:r>
              <a:rPr lang="en-US" sz="1800" b="0" dirty="0">
                <a:ea typeface="ＭＳ Ｐゴシック"/>
              </a:rPr>
              <a:t>Erja Kortelainen, </a:t>
            </a:r>
            <a:r>
              <a:rPr lang="en-US" sz="1800" b="0" dirty="0" err="1">
                <a:ea typeface="ＭＳ Ｐゴシック"/>
              </a:rPr>
              <a:t>tuoteomistaja</a:t>
            </a:r>
            <a:r>
              <a:rPr lang="en-US" sz="1800" b="0" dirty="0">
                <a:ea typeface="ＭＳ Ｐゴシック"/>
              </a:rPr>
              <a:t>, CSC  </a:t>
            </a:r>
            <a:br>
              <a:rPr lang="en-US" sz="1800" b="0" dirty="0"/>
            </a:br>
            <a:r>
              <a:rPr lang="en-US" sz="1800" b="0" dirty="0">
                <a:ea typeface="ＭＳ Ｐゴシック"/>
              </a:rPr>
              <a:t> Suvi </a:t>
            </a:r>
            <a:r>
              <a:rPr lang="en-US" sz="1800" b="0" dirty="0" err="1">
                <a:ea typeface="ＭＳ Ｐゴシック"/>
              </a:rPr>
              <a:t>Pousi</a:t>
            </a:r>
            <a:r>
              <a:rPr lang="en-US" sz="1800" b="0" dirty="0">
                <a:ea typeface="ＭＳ Ｐゴシック"/>
              </a:rPr>
              <a:t>, </a:t>
            </a:r>
            <a:r>
              <a:rPr lang="en-US" sz="1800" b="0" dirty="0" err="1">
                <a:ea typeface="ＭＳ Ｐゴシック"/>
              </a:rPr>
              <a:t>tuoteomistaja</a:t>
            </a:r>
            <a:r>
              <a:rPr lang="en-US" sz="1800" b="0" dirty="0">
                <a:ea typeface="ＭＳ Ｐゴシック"/>
              </a:rPr>
              <a:t>, CSC</a:t>
            </a:r>
            <a:r>
              <a:rPr lang="en-US" b="0" dirty="0">
                <a:ea typeface="ＭＳ Ｐゴシック"/>
              </a:rPr>
              <a:t> </a:t>
            </a:r>
            <a:br>
              <a:rPr lang="en-US" b="0" dirty="0"/>
            </a:br>
            <a:r>
              <a:rPr lang="en-US" b="0" dirty="0">
                <a:ea typeface="ＭＳ Ｐゴシック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8BD7-4EC4-3342-B510-DF1DD67AA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43" y="1557545"/>
            <a:ext cx="7315443" cy="2570508"/>
          </a:xfrm>
        </p:spPr>
        <p:txBody>
          <a:bodyPr/>
          <a:lstStyle/>
          <a:p>
            <a:r>
              <a:rPr lang="en-US" dirty="0" err="1">
                <a:ea typeface="ＭＳ Ｐゴシック"/>
              </a:rPr>
              <a:t>Webinaari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tallennetaan</a:t>
            </a:r>
            <a:r>
              <a:rPr lang="en-US" dirty="0">
                <a:ea typeface="ＭＳ Ｐゴシック"/>
              </a:rPr>
              <a:t>, </a:t>
            </a:r>
            <a:r>
              <a:rPr lang="en-US" dirty="0" err="1">
                <a:ea typeface="ＭＳ Ｐゴシック"/>
              </a:rPr>
              <a:t>mutta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ei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kysymyssessioiden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aikana</a:t>
            </a:r>
            <a:r>
              <a:rPr lang="en-US" dirty="0">
                <a:ea typeface="ＭＳ Ｐゴシック"/>
              </a:rPr>
              <a:t>.</a:t>
            </a:r>
          </a:p>
          <a:p>
            <a:r>
              <a:rPr lang="en-US" dirty="0" err="1">
                <a:ea typeface="ＭＳ Ｐゴシック"/>
              </a:rPr>
              <a:t>Pidäthän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mikrofonisi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esitysten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aikana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suljettuna</a:t>
            </a:r>
            <a:r>
              <a:rPr lang="en-US" dirty="0">
                <a:ea typeface="ＭＳ Ｐゴシック"/>
              </a:rPr>
              <a:t>.</a:t>
            </a:r>
          </a:p>
          <a:p>
            <a:r>
              <a:rPr lang="en-US" dirty="0">
                <a:ea typeface="ＭＳ Ｐゴシック"/>
              </a:rPr>
              <a:t>Voit </a:t>
            </a:r>
            <a:r>
              <a:rPr lang="en-US" dirty="0" err="1">
                <a:ea typeface="ＭＳ Ｐゴシック"/>
              </a:rPr>
              <a:t>kirjoittaa</a:t>
            </a:r>
            <a:r>
              <a:rPr lang="en-US" dirty="0">
                <a:ea typeface="ＭＳ Ｐゴシック"/>
              </a:rPr>
              <a:t> chat-</a:t>
            </a:r>
            <a:r>
              <a:rPr lang="en-US" dirty="0" err="1">
                <a:ea typeface="ＭＳ Ｐゴシック"/>
              </a:rPr>
              <a:t>osioon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kysymyksiä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missä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vaiheessa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tahansa</a:t>
            </a:r>
            <a:r>
              <a:rPr lang="en-US" dirty="0">
                <a:ea typeface="ＭＳ Ｐゴシック"/>
              </a:rPr>
              <a:t>, </a:t>
            </a:r>
            <a:r>
              <a:rPr lang="en-US" dirty="0" err="1">
                <a:ea typeface="ＭＳ Ｐゴシック"/>
              </a:rPr>
              <a:t>kysymyksiin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vastataan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pääasiassa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kysymyssessioiden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aikana</a:t>
            </a:r>
            <a:r>
              <a:rPr lang="en-US" dirty="0">
                <a:ea typeface="ＭＳ Ｐゴシック"/>
              </a:rPr>
              <a:t>. </a:t>
            </a:r>
            <a:endParaRPr lang="en-US" dirty="0"/>
          </a:p>
          <a:p>
            <a:r>
              <a:rPr lang="en-US" dirty="0" err="1">
                <a:ea typeface="ＭＳ Ｐゴシック"/>
              </a:rPr>
              <a:t>Kysymyssessioiden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aikana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voit</a:t>
            </a:r>
            <a:r>
              <a:rPr lang="en-US" dirty="0">
                <a:ea typeface="ＭＳ Ｐゴシック"/>
              </a:rPr>
              <a:t> </a:t>
            </a:r>
            <a:r>
              <a:rPr lang="en-US" dirty="0" err="1">
                <a:ea typeface="ＭＳ Ｐゴシック"/>
              </a:rPr>
              <a:t>pyytää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myös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puheenvuoroa</a:t>
            </a:r>
            <a:r>
              <a:rPr lang="en-US" dirty="0">
                <a:ea typeface="ＭＳ Ｐゴシック"/>
              </a:rPr>
              <a:t> "raise hand" -</a:t>
            </a:r>
            <a:r>
              <a:rPr lang="en-US" dirty="0" err="1">
                <a:ea typeface="ＭＳ Ｐゴシック"/>
              </a:rPr>
              <a:t>toiminnolla</a:t>
            </a:r>
            <a:r>
              <a:rPr lang="en-US" dirty="0">
                <a:ea typeface="ＭＳ Ｐゴシック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62AFB781-D01E-A571-7C76-8604C15D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63" y="1471167"/>
            <a:ext cx="495629" cy="4953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131CB54-7871-AC79-A345-10849DF3D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8" y="2591477"/>
            <a:ext cx="447972" cy="4953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9B8C6FA-3B3B-5998-055C-582764118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85" y="3151974"/>
            <a:ext cx="381253" cy="381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3989F-5670-47E4-B32E-42235A5E3B00}"/>
              </a:ext>
            </a:extLst>
          </p:cNvPr>
          <p:cNvGrpSpPr/>
          <p:nvPr/>
        </p:nvGrpSpPr>
        <p:grpSpPr>
          <a:xfrm>
            <a:off x="520360" y="2034436"/>
            <a:ext cx="381253" cy="381000"/>
            <a:chOff x="369966" y="1878114"/>
            <a:chExt cx="381253" cy="381000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C232DD9-02B2-C4F6-47B6-50B5A6F6D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966" y="1878114"/>
              <a:ext cx="381253" cy="3810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80F092C-1802-462B-BA22-E28904893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601" y="1935139"/>
              <a:ext cx="265043" cy="237432"/>
            </a:xfrm>
            <a:prstGeom prst="line">
              <a:avLst/>
            </a:prstGeom>
            <a:ln w="12700">
              <a:solidFill>
                <a:srgbClr val="002F5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64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19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7654-BB12-B9AF-98A8-3CB695FB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Poll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07C1-51D6-4DFF-3FF0-846F52AC2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a typeface="ＭＳ Ｐゴシック"/>
              </a:rPr>
              <a:t>Vastaa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muutamaan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kysymykseen</a:t>
            </a:r>
            <a:r>
              <a:rPr lang="en-US" dirty="0">
                <a:ea typeface="ＭＳ Ｐゴシック"/>
              </a:rPr>
              <a:t>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FBF61-7307-8C69-5A03-F1F47599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8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A8C6-169B-4380-B1A4-D25BA5FB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471D-6454-4C6E-8B8E-5B07A6AC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52" y="1048884"/>
            <a:ext cx="7336510" cy="3184525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ea typeface="ＭＳ Ｐゴシック"/>
              </a:rPr>
              <a:t>10:00 - 10:20 </a:t>
            </a:r>
            <a:r>
              <a:rPr lang="fi-FI" dirty="0" err="1">
                <a:ea typeface="ＭＳ Ｐゴシック"/>
              </a:rPr>
              <a:t>Fairdata</a:t>
            </a:r>
            <a:r>
              <a:rPr lang="fi-FI" dirty="0">
                <a:ea typeface="ＭＳ Ｐゴシック"/>
              </a:rPr>
              <a:t>-palveluiden käyttötarkoitus ja käyttäjäroolit </a:t>
            </a:r>
            <a:endParaRPr lang="en-US" dirty="0">
              <a:ea typeface="ＭＳ Ｐゴシック"/>
            </a:endParaRPr>
          </a:p>
          <a:p>
            <a:pPr marL="0" indent="0">
              <a:buNone/>
            </a:pPr>
            <a:r>
              <a:rPr lang="fi-FI" dirty="0">
                <a:ea typeface="ＭＳ Ｐゴシック"/>
              </a:rPr>
              <a:t>10:20 - 11:20 </a:t>
            </a:r>
            <a:r>
              <a:rPr lang="fi-FI" sz="1800" dirty="0">
                <a:ea typeface="ＭＳ Ｐゴシック"/>
              </a:rPr>
              <a:t>IDA-, </a:t>
            </a:r>
            <a:r>
              <a:rPr lang="fi-FI" sz="1800" dirty="0" err="1">
                <a:ea typeface="ＭＳ Ｐゴシック"/>
              </a:rPr>
              <a:t>Qvain</a:t>
            </a:r>
            <a:r>
              <a:rPr lang="fi-FI" sz="1800" dirty="0">
                <a:ea typeface="ＭＳ Ｐゴシック"/>
              </a:rPr>
              <a:t>- ja Etsin -palveluiden käytön </a:t>
            </a:r>
            <a:r>
              <a:rPr lang="fi-FI" dirty="0" err="1">
                <a:ea typeface="ＭＳ Ｐゴシック"/>
              </a:rPr>
              <a:t>demoaminen</a:t>
            </a:r>
            <a:endParaRPr lang="fi-FI" dirty="0"/>
          </a:p>
          <a:p>
            <a:pPr marL="0" indent="0">
              <a:buNone/>
            </a:pPr>
            <a:r>
              <a:rPr lang="fi-FI" dirty="0">
                <a:ea typeface="ＭＳ Ｐゴシック"/>
              </a:rPr>
              <a:t>11:20 - 11:30 Keskustelua ja kysymyksiä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0653C-793D-4263-8647-316D1C13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27CF6-C624-48D6-A425-591007EAC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74" y="1517106"/>
            <a:ext cx="4981053" cy="3025559"/>
          </a:xfrm>
          <a:prstGeom prst="rect">
            <a:avLst/>
          </a:prstGeom>
        </p:spPr>
      </p:pic>
      <p:sp>
        <p:nvSpPr>
          <p:cNvPr id="334" name="Google Shape;334;p27"/>
          <p:cNvSpPr txBox="1"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err="1">
                <a:latin typeface="Corbel" panose="020B0503020204020204" pitchFamily="34" charset="0"/>
              </a:rPr>
              <a:t>Fairdata</a:t>
            </a:r>
            <a:r>
              <a:rPr lang="fi-FI">
                <a:latin typeface="Corbel" panose="020B0503020204020204" pitchFamily="34" charset="0"/>
              </a:rPr>
              <a:t>-palvelukokonaisuus</a:t>
            </a:r>
            <a:endParaRPr>
              <a:latin typeface="Corbel" panose="020B0503020204020204" pitchFamily="34" charset="0"/>
            </a:endParaRPr>
          </a:p>
        </p:txBody>
      </p:sp>
      <p:sp>
        <p:nvSpPr>
          <p:cNvPr id="335" name="Google Shape;335;p27"/>
          <p:cNvSpPr txBox="1">
            <a:spLocks noGrp="1"/>
          </p:cNvSpPr>
          <p:nvPr>
            <p:ph type="body" idx="1"/>
          </p:nvPr>
        </p:nvSpPr>
        <p:spPr>
          <a:xfrm>
            <a:off x="457200" y="979488"/>
            <a:ext cx="4114800" cy="367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t" anchorCtr="0">
            <a:noAutofit/>
          </a:bodyPr>
          <a:lstStyle/>
          <a:p>
            <a:pPr marL="142875" lvl="0" indent="-142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55"/>
              </a:buClr>
              <a:buSzPts val="1200"/>
              <a:buChar char="•"/>
            </a:pPr>
            <a:r>
              <a:rPr lang="fi-FI" sz="1200" dirty="0" err="1">
                <a:latin typeface="Corbel" panose="020B0503020204020204" pitchFamily="34" charset="0"/>
                <a:sym typeface="Corbel"/>
              </a:rPr>
              <a:t>Fairdata</a:t>
            </a:r>
            <a:r>
              <a:rPr lang="fi-FI" sz="1200" dirty="0">
                <a:latin typeface="Corbel" panose="020B0503020204020204" pitchFamily="34" charset="0"/>
                <a:sym typeface="Corbel"/>
              </a:rPr>
              <a:t>-palveluilla korkeakoulut ja tutkimuslaitokset voivat edistää tutkimukseen liittyvien aineistojen avoimuutta, saatavuutta ja säilyvyyttä FAIR-periaatteiden mukaisesti.</a:t>
            </a:r>
            <a:endParaRPr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464F55"/>
              </a:buClr>
              <a:buSzPts val="1200"/>
            </a:pPr>
            <a:r>
              <a:rPr lang="fi-FI" sz="1200" dirty="0">
                <a:ea typeface="ＭＳ Ｐゴシック"/>
                <a:sym typeface="Corbel"/>
              </a:rPr>
              <a:t>Palvelut muodostavat </a:t>
            </a:r>
            <a:r>
              <a:rPr lang="fi-FI" sz="1200" dirty="0" err="1">
                <a:ea typeface="ＭＳ Ｐゴシック"/>
                <a:sym typeface="Corbel"/>
              </a:rPr>
              <a:t>yhteentoimivan</a:t>
            </a:r>
            <a:r>
              <a:rPr lang="fi-FI" sz="1200" dirty="0">
                <a:ea typeface="ＭＳ Ｐゴシック"/>
                <a:sym typeface="Corbel"/>
              </a:rPr>
              <a:t> kokonaisuuden julkaistavan tutkimusdatan tallennukseen ja järjestelyyn, aineiston kuvailuun, julkaistujen aineistojen uudelleenkäyttöön sekä pitkäaikaissäilytykseen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464F55"/>
              </a:buClr>
              <a:buSzPts val="1200"/>
            </a:pPr>
            <a:r>
              <a:rPr lang="fi-FI" sz="1200" dirty="0">
                <a:latin typeface="Corbel" panose="020B0503020204020204" pitchFamily="34" charset="0"/>
                <a:ea typeface="ＭＳ Ｐゴシック"/>
                <a:sym typeface="Corbel"/>
              </a:rPr>
              <a:t>Palvelut ovat jatkuvia ja niitä kehitetään edelleen suomalaisten korkeakoulujen ja valtion tutkimuslaitosten tarpeisiin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464F55"/>
              </a:buClr>
              <a:buSzPts val="1200"/>
            </a:pPr>
            <a:r>
              <a:rPr lang="fi-FI" sz="1200" dirty="0">
                <a:latin typeface="Corbel" panose="020B0503020204020204" pitchFamily="34" charset="0"/>
                <a:ea typeface="ＭＳ Ｐゴシック"/>
                <a:sym typeface="Corbel"/>
              </a:rPr>
              <a:t>Palveluun tallennetut aineistot säilytetään Suomessa</a:t>
            </a:r>
          </a:p>
          <a:p>
            <a:pPr marL="142240" lvl="1" indent="-14224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Arial"/>
              <a:buChar char="•"/>
            </a:pPr>
            <a:r>
              <a:rPr lang="fi-FI" sz="1200" dirty="0">
                <a:latin typeface="Corbel" panose="020B0503020204020204" pitchFamily="34" charset="0"/>
                <a:sym typeface="Corbel"/>
              </a:rPr>
              <a:t>Palvelut tuottaa CSC ja tarjoaa OKM</a:t>
            </a:r>
          </a:p>
          <a:p>
            <a:pPr marL="142240" lvl="1" indent="-14224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200"/>
              <a:buFont typeface="Arial"/>
              <a:buChar char="•"/>
            </a:pPr>
            <a:r>
              <a:rPr lang="fi-FI" sz="1200" dirty="0">
                <a:latin typeface="Corbel" panose="020B0503020204020204" pitchFamily="34" charset="0"/>
                <a:sym typeface="Corbel"/>
              </a:rPr>
              <a:t>Lisätietoa: </a:t>
            </a:r>
            <a:r>
              <a:rPr lang="fi-FI" sz="1200" u="sng" dirty="0">
                <a:solidFill>
                  <a:schemeClr val="hlink"/>
                </a:solidFill>
                <a:latin typeface="Corbel" panose="020B0503020204020204" pitchFamily="34" charset="0"/>
                <a:sym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https://www.fairdata.fi</a:t>
            </a:r>
            <a:endParaRPr lang="fi-FI" sz="1200" u="sng" dirty="0">
              <a:solidFill>
                <a:schemeClr val="hlink"/>
              </a:solidFill>
              <a:latin typeface="Corbel" panose="020B0503020204020204" pitchFamily="34" charset="0"/>
              <a:sym typeface="Corbel"/>
            </a:endParaRPr>
          </a:p>
          <a:p>
            <a:pPr marL="0" lvl="1" indent="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464F55"/>
              </a:buClr>
              <a:buSzPts val="1200"/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113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700" b="0" i="0" u="none" strike="noStrike" kern="0" cap="none" spc="0" normalizeH="0" baseline="0" noProof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4924801" y="229009"/>
            <a:ext cx="1634400" cy="102379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 cap="flat" cmpd="sng">
            <a:noFill/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err="1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Fairdata</a:t>
            </a: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-palvelut</a:t>
            </a: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5E6971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 </a:t>
            </a: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soveltuvat eri alojen digitaaliselle tutkimusmateriaalille ja niihin liittyville kuvailutiedoille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6632255" y="229008"/>
            <a:ext cx="1634400" cy="102379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>
            <a:noFill/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Fairdata</a:t>
            </a: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-palveluiden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E6971"/>
              </a:solidFill>
              <a:effectLst/>
              <a:uLnTx/>
              <a:uFillTx/>
              <a:latin typeface="Corbel" panose="020B0503020204020204" pitchFamily="34" charset="0"/>
              <a:ea typeface="Candara"/>
              <a:cs typeface="Candara"/>
              <a:sym typeface="Can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käyttö on maksutonta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Candara"/>
                <a:cs typeface="Candara"/>
                <a:sym typeface="Candara"/>
              </a:rPr>
              <a:t>suomalaisille korkeakouluille ja tutkimuslaitoksille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orbel" panose="020B0503020204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AEC3-2173-4B24-B39C-F65BC974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Fairdata</a:t>
            </a:r>
            <a:r>
              <a:rPr lang="fi-FI">
                <a:ea typeface="ＭＳ Ｐゴシック"/>
              </a:rPr>
              <a:t>-palvelukokonaisuuden hyötyjä</a:t>
            </a:r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5AE3D-D515-4F85-A423-672DAF86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30494AE-4CDC-4F1A-98B3-4ABF8EBF2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129598"/>
              </p:ext>
            </p:extLst>
          </p:nvPr>
        </p:nvGraphicFramePr>
        <p:xfrm>
          <a:off x="457200" y="901147"/>
          <a:ext cx="6175829" cy="369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376D45E-AEE7-4081-9BF8-F64092170F60}"/>
              </a:ext>
            </a:extLst>
          </p:cNvPr>
          <p:cNvSpPr txBox="1"/>
          <p:nvPr/>
        </p:nvSpPr>
        <p:spPr>
          <a:xfrm>
            <a:off x="6959600" y="3470386"/>
            <a:ext cx="1930400" cy="1123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fi-FI" sz="1200" b="1" dirty="0">
                <a:ea typeface="ＭＳ Ｐゴシック"/>
              </a:rPr>
              <a:t>Mihin </a:t>
            </a:r>
            <a:r>
              <a:rPr lang="fi-FI" sz="1200" b="1" dirty="0" err="1">
                <a:ea typeface="ＭＳ Ｐゴシック"/>
              </a:rPr>
              <a:t>Fairdata</a:t>
            </a:r>
            <a:r>
              <a:rPr lang="fi-FI" sz="1200" b="1" dirty="0">
                <a:ea typeface="ＭＳ Ｐゴシック"/>
              </a:rPr>
              <a:t> ei sovi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accent3">
                    <a:lumMod val="75000"/>
                  </a:schemeClr>
                </a:solidFill>
                <a:ea typeface="ＭＳ Ｐゴシック"/>
              </a:rPr>
              <a:t>Ei arkaluonteiselle henkilötiedolle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accent3">
                    <a:lumMod val="75000"/>
                  </a:schemeClr>
                </a:solidFill>
                <a:ea typeface="ＭＳ Ｐゴシック"/>
              </a:rPr>
              <a:t>Ei datalle, jota ei kuvailla ja vähintään metatietoja julkaista Etsimeen</a:t>
            </a:r>
          </a:p>
        </p:txBody>
      </p:sp>
    </p:spTree>
    <p:extLst>
      <p:ext uri="{BB962C8B-B14F-4D97-AF65-F5344CB8AC3E}">
        <p14:creationId xmlns:p14="http://schemas.microsoft.com/office/powerpoint/2010/main" val="414836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9959A-D5D4-48CB-946A-853166A27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76" y="1616579"/>
            <a:ext cx="1625994" cy="407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6" name="Google Shape;346;p28"/>
          <p:cNvSpPr txBox="1">
            <a:spLocks noGrp="1"/>
          </p:cNvSpPr>
          <p:nvPr>
            <p:ph type="sldNum" idx="12"/>
          </p:nvPr>
        </p:nvSpPr>
        <p:spPr>
          <a:xfrm>
            <a:off x="457200" y="4489450"/>
            <a:ext cx="646200" cy="222300"/>
          </a:xfrm>
          <a:prstGeom prst="rect">
            <a:avLst/>
          </a:prstGeom>
        </p:spPr>
        <p:txBody>
          <a:bodyPr spcFirstLastPara="1" wrap="square" lIns="67025" tIns="33500" rIns="67025" bIns="335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700" b="0" i="0" u="none" strike="noStrike" kern="0" cap="none" spc="0" normalizeH="0" baseline="0" noProof="0">
                <a:ln>
                  <a:noFill/>
                </a:ln>
                <a:solidFill>
                  <a:srgbClr val="464E54"/>
                </a:solidFill>
                <a:effectLst/>
                <a:uLnTx/>
                <a:uFillTx/>
                <a:latin typeface="Corbel" panose="020B0503020204020204" pitchFamily="34" charset="0"/>
                <a:sym typeface="Corbe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464E54"/>
              </a:solidFill>
              <a:effectLst/>
              <a:uLnTx/>
              <a:uFillTx/>
              <a:latin typeface="Corbel" panose="020B0503020204020204" pitchFamily="34" charset="0"/>
              <a:sym typeface="Corbe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E27A41-D827-4610-8C3E-22451F4A281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16463" y="2125483"/>
            <a:ext cx="772793" cy="762811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EA413D-CAFD-46AE-83C2-F5BA4A794D4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902133" y="2125483"/>
            <a:ext cx="685470" cy="734520"/>
          </a:xfrm>
          <a:prstGeom prst="rect">
            <a:avLst/>
          </a:prstGeom>
          <a:ln>
            <a:noFill/>
          </a:ln>
        </p:spPr>
      </p:pic>
      <p:sp>
        <p:nvSpPr>
          <p:cNvPr id="19" name="CustomShape 6">
            <a:extLst>
              <a:ext uri="{FF2B5EF4-FFF2-40B4-BE49-F238E27FC236}">
                <a16:creationId xmlns:a16="http://schemas.microsoft.com/office/drawing/2014/main" id="{9DEF424F-F702-4DB9-9E81-E49DF7FF44C5}"/>
              </a:ext>
            </a:extLst>
          </p:cNvPr>
          <p:cNvSpPr/>
          <p:nvPr/>
        </p:nvSpPr>
        <p:spPr>
          <a:xfrm>
            <a:off x="1393346" y="2530176"/>
            <a:ext cx="279657" cy="27544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D8515850-5445-4FEB-8994-86ACA8735D01}"/>
              </a:ext>
            </a:extLst>
          </p:cNvPr>
          <p:cNvSpPr/>
          <p:nvPr/>
        </p:nvSpPr>
        <p:spPr>
          <a:xfrm>
            <a:off x="1673003" y="2667898"/>
            <a:ext cx="391142" cy="0"/>
          </a:xfrm>
          <a:prstGeom prst="line">
            <a:avLst/>
          </a:prstGeom>
          <a:ln w="1587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TextShape 13">
            <a:extLst>
              <a:ext uri="{FF2B5EF4-FFF2-40B4-BE49-F238E27FC236}">
                <a16:creationId xmlns:a16="http://schemas.microsoft.com/office/drawing/2014/main" id="{B0BA5A51-9C68-4E35-8EEF-9C1114F86588}"/>
              </a:ext>
            </a:extLst>
          </p:cNvPr>
          <p:cNvSpPr txBox="1"/>
          <p:nvPr/>
        </p:nvSpPr>
        <p:spPr>
          <a:xfrm>
            <a:off x="6174980" y="2334952"/>
            <a:ext cx="980354" cy="616078"/>
          </a:xfrm>
          <a:prstGeom prst="rect">
            <a:avLst/>
          </a:prstGeom>
          <a:noFill/>
          <a:ln>
            <a:noFill/>
          </a:ln>
        </p:spPr>
        <p:txBody>
          <a:bodyPr lIns="63354" tIns="31677" rIns="63354" bIns="31677"/>
          <a:lstStyle/>
          <a:p>
            <a:pPr algn="ctr"/>
            <a:endParaRPr lang="fi-FI" sz="1126" spc="-1">
              <a:latin typeface="Arial"/>
            </a:endParaRP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EE6B9F84-BA71-4891-8296-3CEB080C84F6}"/>
              </a:ext>
            </a:extLst>
          </p:cNvPr>
          <p:cNvSpPr/>
          <p:nvPr/>
        </p:nvSpPr>
        <p:spPr>
          <a:xfrm flipH="1" flipV="1">
            <a:off x="3901301" y="2043997"/>
            <a:ext cx="0" cy="176208"/>
          </a:xfrm>
          <a:prstGeom prst="line">
            <a:avLst/>
          </a:prstGeom>
          <a:ln w="158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B09CF60B-B4FA-4CA1-9AB4-8225405F2534}"/>
              </a:ext>
            </a:extLst>
          </p:cNvPr>
          <p:cNvSpPr/>
          <p:nvPr/>
        </p:nvSpPr>
        <p:spPr>
          <a:xfrm>
            <a:off x="7135990" y="2667898"/>
            <a:ext cx="345532" cy="0"/>
          </a:xfrm>
          <a:prstGeom prst="line">
            <a:avLst/>
          </a:prstGeom>
          <a:ln w="1587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18">
            <a:extLst>
              <a:ext uri="{FF2B5EF4-FFF2-40B4-BE49-F238E27FC236}">
                <a16:creationId xmlns:a16="http://schemas.microsoft.com/office/drawing/2014/main" id="{EA50D285-9C58-4E3E-85C0-171B3C820B93}"/>
              </a:ext>
            </a:extLst>
          </p:cNvPr>
          <p:cNvSpPr/>
          <p:nvPr/>
        </p:nvSpPr>
        <p:spPr>
          <a:xfrm flipV="1">
            <a:off x="2581377" y="2028927"/>
            <a:ext cx="0" cy="171141"/>
          </a:xfrm>
          <a:prstGeom prst="line">
            <a:avLst/>
          </a:prstGeom>
          <a:ln w="158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16">
            <a:extLst>
              <a:ext uri="{FF2B5EF4-FFF2-40B4-BE49-F238E27FC236}">
                <a16:creationId xmlns:a16="http://schemas.microsoft.com/office/drawing/2014/main" id="{6F20F102-69C9-46E5-97B4-8B5680092A21}"/>
              </a:ext>
            </a:extLst>
          </p:cNvPr>
          <p:cNvSpPr/>
          <p:nvPr/>
        </p:nvSpPr>
        <p:spPr>
          <a:xfrm>
            <a:off x="7530643" y="2530176"/>
            <a:ext cx="279657" cy="27544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Line 19">
            <a:extLst>
              <a:ext uri="{FF2B5EF4-FFF2-40B4-BE49-F238E27FC236}">
                <a16:creationId xmlns:a16="http://schemas.microsoft.com/office/drawing/2014/main" id="{ABCE7EE1-7104-49E1-A409-DA040021C858}"/>
              </a:ext>
            </a:extLst>
          </p:cNvPr>
          <p:cNvSpPr/>
          <p:nvPr/>
        </p:nvSpPr>
        <p:spPr>
          <a:xfrm flipH="1" flipV="1">
            <a:off x="5213158" y="2043997"/>
            <a:ext cx="0" cy="206346"/>
          </a:xfrm>
          <a:prstGeom prst="line">
            <a:avLst/>
          </a:prstGeom>
          <a:ln w="158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20">
            <a:extLst>
              <a:ext uri="{FF2B5EF4-FFF2-40B4-BE49-F238E27FC236}">
                <a16:creationId xmlns:a16="http://schemas.microsoft.com/office/drawing/2014/main" id="{AB755DDF-C9C5-4113-94DD-A0A93B7016C1}"/>
              </a:ext>
            </a:extLst>
          </p:cNvPr>
          <p:cNvSpPr/>
          <p:nvPr/>
        </p:nvSpPr>
        <p:spPr>
          <a:xfrm flipV="1">
            <a:off x="6609764" y="2037101"/>
            <a:ext cx="0" cy="162968"/>
          </a:xfrm>
          <a:prstGeom prst="line">
            <a:avLst/>
          </a:prstGeom>
          <a:ln w="158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Line 25">
            <a:extLst>
              <a:ext uri="{FF2B5EF4-FFF2-40B4-BE49-F238E27FC236}">
                <a16:creationId xmlns:a16="http://schemas.microsoft.com/office/drawing/2014/main" id="{CC867EC1-8AC1-4BEA-819C-FEE1FE33F1F1}"/>
              </a:ext>
            </a:extLst>
          </p:cNvPr>
          <p:cNvSpPr/>
          <p:nvPr/>
        </p:nvSpPr>
        <p:spPr>
          <a:xfrm>
            <a:off x="3064500" y="2667898"/>
            <a:ext cx="31073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F2C11E-C7DA-4819-9485-501D7E4CD506}"/>
              </a:ext>
            </a:extLst>
          </p:cNvPr>
          <p:cNvSpPr txBox="1"/>
          <p:nvPr/>
        </p:nvSpPr>
        <p:spPr>
          <a:xfrm>
            <a:off x="216424" y="2814744"/>
            <a:ext cx="1170683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26" spc="-1">
                <a:latin typeface="Arial"/>
              </a:rPr>
              <a:t>Aineiston tuottaja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01358D-1FBC-4BC8-AD29-580B8D47E3E2}"/>
              </a:ext>
            </a:extLst>
          </p:cNvPr>
          <p:cNvSpPr txBox="1"/>
          <p:nvPr/>
        </p:nvSpPr>
        <p:spPr>
          <a:xfrm>
            <a:off x="7657179" y="2856898"/>
            <a:ext cx="930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spc="-1">
                <a:latin typeface="Arial"/>
              </a:rPr>
              <a:t>Aineiston hyödyntäjä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24D5A74-9B77-43E1-A4C4-CFE17B814510}"/>
              </a:ext>
            </a:extLst>
          </p:cNvPr>
          <p:cNvSpPr/>
          <p:nvPr/>
        </p:nvSpPr>
        <p:spPr>
          <a:xfrm rot="406205">
            <a:off x="6774700" y="1308544"/>
            <a:ext cx="1532181" cy="40442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Arial"/>
              </a:rPr>
              <a:t>+Tiedejatutkimus.fi</a:t>
            </a:r>
            <a:endParaRPr kumimoji="0" lang="en-FI" sz="1200" b="0" i="0" u="none" strike="noStrike" kern="0" cap="none" spc="0" normalizeH="0" baseline="0" noProof="0">
              <a:ln>
                <a:noFill/>
              </a:ln>
              <a:solidFill>
                <a:srgbClr val="00677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2" name="Line 25">
            <a:extLst>
              <a:ext uri="{FF2B5EF4-FFF2-40B4-BE49-F238E27FC236}">
                <a16:creationId xmlns:a16="http://schemas.microsoft.com/office/drawing/2014/main" id="{3DA72B4E-7ACB-493C-98BB-FF7FD5E62865}"/>
              </a:ext>
            </a:extLst>
          </p:cNvPr>
          <p:cNvSpPr/>
          <p:nvPr/>
        </p:nvSpPr>
        <p:spPr>
          <a:xfrm>
            <a:off x="4326698" y="2667898"/>
            <a:ext cx="38810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208A67-7670-4DF3-A8F6-AA867D5FD214}"/>
              </a:ext>
            </a:extLst>
          </p:cNvPr>
          <p:cNvSpPr/>
          <p:nvPr/>
        </p:nvSpPr>
        <p:spPr>
          <a:xfrm>
            <a:off x="2061103" y="2230207"/>
            <a:ext cx="989305" cy="887546"/>
          </a:xfrm>
          <a:prstGeom prst="roundRect">
            <a:avLst/>
          </a:prstGeom>
          <a:solidFill>
            <a:srgbClr val="008BA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00" spc="-1">
                <a:latin typeface="Arial"/>
              </a:rPr>
              <a:t>Tiedostojen tallennus ja järjestely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C96444E-A695-4DB9-9FB9-C7C5967DCC47}"/>
              </a:ext>
            </a:extLst>
          </p:cNvPr>
          <p:cNvSpPr/>
          <p:nvPr/>
        </p:nvSpPr>
        <p:spPr>
          <a:xfrm>
            <a:off x="3381767" y="2230207"/>
            <a:ext cx="1058748" cy="887546"/>
          </a:xfrm>
          <a:prstGeom prst="roundRect">
            <a:avLst/>
          </a:prstGeom>
          <a:solidFill>
            <a:srgbClr val="008BA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fi-FI" sz="1000" spc="-1" dirty="0">
                <a:latin typeface="Arial"/>
              </a:rPr>
            </a:br>
            <a:r>
              <a:rPr lang="fi-FI" sz="1000" spc="-1" dirty="0">
                <a:latin typeface="Arial"/>
              </a:rPr>
              <a:t>Jäädytys: Tiedostojen säilytys </a:t>
            </a:r>
            <a:r>
              <a:rPr lang="fi-FI" sz="1000" spc="-1" dirty="0" err="1">
                <a:latin typeface="Arial"/>
              </a:rPr>
              <a:t>muuttumatto</a:t>
            </a:r>
            <a:r>
              <a:rPr lang="fi-FI" sz="1000" spc="-1" dirty="0">
                <a:latin typeface="Arial"/>
              </a:rPr>
              <a:t>-mana</a:t>
            </a:r>
          </a:p>
          <a:p>
            <a:pPr algn="ctr"/>
            <a:endParaRPr lang="fi-FI" sz="1000" spc="-1" dirty="0">
              <a:latin typeface="Arial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8004A0-4868-4746-AB3D-A9ADF0CE38A8}"/>
              </a:ext>
            </a:extLst>
          </p:cNvPr>
          <p:cNvSpPr/>
          <p:nvPr/>
        </p:nvSpPr>
        <p:spPr>
          <a:xfrm>
            <a:off x="4730041" y="2230207"/>
            <a:ext cx="1058748" cy="887546"/>
          </a:xfrm>
          <a:prstGeom prst="roundRect">
            <a:avLst/>
          </a:prstGeom>
          <a:solidFill>
            <a:srgbClr val="008BA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00" spc="-1">
                <a:latin typeface="Arial"/>
              </a:rPr>
              <a:t>Aineistojen kuvailu ja julkaisu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6EAF572-C09D-48CB-9368-83EC40F74DA5}"/>
              </a:ext>
            </a:extLst>
          </p:cNvPr>
          <p:cNvSpPr/>
          <p:nvPr/>
        </p:nvSpPr>
        <p:spPr>
          <a:xfrm>
            <a:off x="6071003" y="2230207"/>
            <a:ext cx="1058748" cy="887546"/>
          </a:xfrm>
          <a:prstGeom prst="roundRect">
            <a:avLst/>
          </a:prstGeom>
          <a:solidFill>
            <a:srgbClr val="008BA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fi-FI" sz="1000" spc="-1">
                <a:latin typeface="Arial"/>
              </a:rPr>
            </a:br>
            <a:r>
              <a:rPr lang="fi-FI" sz="1000" spc="-1">
                <a:latin typeface="Arial"/>
              </a:rPr>
              <a:t>Aineistojen tarkastelu ja käyttö</a:t>
            </a:r>
          </a:p>
          <a:p>
            <a:pPr algn="ctr"/>
            <a:endParaRPr lang="fi-FI" sz="1000" spc="-1"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117442-4DC3-42B0-B30A-34A88E91D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691" y="1604970"/>
            <a:ext cx="1601615" cy="419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A0121D-7270-450F-A8C1-721202A09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6018" y="1611112"/>
            <a:ext cx="1726484" cy="4129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185F38CE-028F-4277-B432-5BB45D0B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</p:spPr>
        <p:txBody>
          <a:bodyPr/>
          <a:lstStyle/>
          <a:p>
            <a:r>
              <a:rPr lang="fi-FI">
                <a:ea typeface="ＭＳ Ｐゴシック"/>
              </a:rPr>
              <a:t>Miten </a:t>
            </a:r>
            <a:r>
              <a:rPr lang="fi-FI" err="1">
                <a:ea typeface="ＭＳ Ｐゴシック"/>
              </a:rPr>
              <a:t>Fairdata</a:t>
            </a:r>
            <a:r>
              <a:rPr lang="fi-FI">
                <a:ea typeface="ＭＳ Ｐゴシック"/>
              </a:rPr>
              <a:t>-palvelut toimivat?</a:t>
            </a:r>
            <a:endParaRPr 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A3CF-BB69-4850-8343-83B23582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Palvelun käytön rooleja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D20E9-2842-43AF-99FB-B89E551E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3F6F473-8B93-40D0-BB4B-B5C75677B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78034"/>
              </p:ext>
            </p:extLst>
          </p:nvPr>
        </p:nvGraphicFramePr>
        <p:xfrm>
          <a:off x="564204" y="475418"/>
          <a:ext cx="8265334" cy="427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CB59811-54C2-4D1B-AE0A-DB097B01C62E}"/>
              </a:ext>
            </a:extLst>
          </p:cNvPr>
          <p:cNvSpPr/>
          <p:nvPr/>
        </p:nvSpPr>
        <p:spPr>
          <a:xfrm flipH="1">
            <a:off x="36513" y="744190"/>
            <a:ext cx="1204951" cy="53450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Organisaationne voi nimetä useita IDA-yhteyshenkilöitä!</a:t>
            </a: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864B9F4E-0116-4661-B1BE-EF3E49BFE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1693" y="1711559"/>
            <a:ext cx="351117" cy="351117"/>
          </a:xfrm>
          <a:prstGeom prst="rect">
            <a:avLst/>
          </a:prstGeom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4ED8017A-F11A-490A-BC8F-4B278914FD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56358" y="2154369"/>
            <a:ext cx="351117" cy="351117"/>
          </a:xfrm>
          <a:prstGeom prst="rect">
            <a:avLst/>
          </a:prstGeom>
        </p:spPr>
      </p:pic>
      <p:pic>
        <p:nvPicPr>
          <p:cNvPr id="12" name="Graphic 11" descr="User">
            <a:extLst>
              <a:ext uri="{FF2B5EF4-FFF2-40B4-BE49-F238E27FC236}">
                <a16:creationId xmlns:a16="http://schemas.microsoft.com/office/drawing/2014/main" id="{CBC7BF7F-72C1-42D7-AD3B-424258EA6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56358" y="1278693"/>
            <a:ext cx="351116" cy="351116"/>
          </a:xfrm>
          <a:prstGeom prst="rect">
            <a:avLst/>
          </a:prstGeom>
        </p:spPr>
      </p:pic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C5658E30-E4D8-4392-9867-7C9897747C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13617" y="1941943"/>
            <a:ext cx="351117" cy="351117"/>
          </a:xfrm>
          <a:prstGeom prst="rect">
            <a:avLst/>
          </a:prstGeom>
        </p:spPr>
      </p:pic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45E99989-BCB9-B214-702B-66EDB105C4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15053" y="3103082"/>
            <a:ext cx="351117" cy="3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9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C7C3-EF16-4F41-A0C9-83A2001F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Fairdata</a:t>
            </a:r>
            <a:r>
              <a:rPr lang="fi-FI" dirty="0"/>
              <a:t> tarjoaa organisaatiolle näkyvyyttä aineistoihin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F49AB-5BF6-4FBE-B1BB-6A0C1827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B889615-AD02-4ABA-AA01-66D0E474A44D}"/>
              </a:ext>
            </a:extLst>
          </p:cNvPr>
          <p:cNvSpPr/>
          <p:nvPr/>
        </p:nvSpPr>
        <p:spPr>
          <a:xfrm>
            <a:off x="1278767" y="1247130"/>
            <a:ext cx="2544417" cy="1299886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 err="1"/>
              <a:t>IDAn</a:t>
            </a:r>
            <a:r>
              <a:rPr lang="fi-FI" sz="1200" dirty="0"/>
              <a:t> käyttöönotto – mahdollisuus kysyä tutkijalta lisätietoa ja neuvoa eteenpäin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8F4E558-13F6-4888-8BB9-4DF5617DE589}"/>
              </a:ext>
            </a:extLst>
          </p:cNvPr>
          <p:cNvSpPr/>
          <p:nvPr/>
        </p:nvSpPr>
        <p:spPr>
          <a:xfrm>
            <a:off x="2312298" y="2709515"/>
            <a:ext cx="2773086" cy="139130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/>
              <a:t>IDA-yhteyshenkilön raportointinäkymä my.csc.fi-portaalissa– datamääriä, tutkimusaiheita, linkit julkaistuihin aineistoihin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14E31C4-98F1-4DCA-A8F3-008539E7A25C}"/>
              </a:ext>
            </a:extLst>
          </p:cNvPr>
          <p:cNvSpPr/>
          <p:nvPr/>
        </p:nvSpPr>
        <p:spPr>
          <a:xfrm>
            <a:off x="4744211" y="1165811"/>
            <a:ext cx="2773086" cy="139130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/>
              <a:t>Julkaistut aineistot Etsimessä, </a:t>
            </a:r>
            <a:r>
              <a:rPr lang="fi-FI" sz="1100" dirty="0" err="1"/>
              <a:t>Metax</a:t>
            </a:r>
            <a:r>
              <a:rPr lang="fi-FI" sz="1100" dirty="0"/>
              <a:t>-rajapinnan kautta ja </a:t>
            </a:r>
            <a:r>
              <a:rPr lang="fi-FI" sz="1100" dirty="0" err="1"/>
              <a:t>Tiedejatutkimus.fi:ssä</a:t>
            </a:r>
            <a:endParaRPr lang="fi-FI" sz="11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4FF8123-FFBE-48FD-BD45-A2F105D69524}"/>
              </a:ext>
            </a:extLst>
          </p:cNvPr>
          <p:cNvSpPr/>
          <p:nvPr/>
        </p:nvSpPr>
        <p:spPr>
          <a:xfrm>
            <a:off x="5280924" y="3040819"/>
            <a:ext cx="2773086" cy="139130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/>
              <a:t>Tulossa: </a:t>
            </a:r>
            <a:r>
              <a:rPr lang="fi-FI" sz="1100" dirty="0" err="1"/>
              <a:t>Qvain</a:t>
            </a:r>
            <a:r>
              <a:rPr lang="fi-FI" sz="1100" dirty="0"/>
              <a:t>-pääkäyttäjän muokkausoikeus kaikkiin organisaation aineistoihin</a:t>
            </a:r>
          </a:p>
        </p:txBody>
      </p:sp>
    </p:spTree>
    <p:extLst>
      <p:ext uri="{BB962C8B-B14F-4D97-AF65-F5344CB8AC3E}">
        <p14:creationId xmlns:p14="http://schemas.microsoft.com/office/powerpoint/2010/main" val="270201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99F93C-4691-42EB-B154-0E13A33FD7BA}"/>
              </a:ext>
            </a:extLst>
          </p:cNvPr>
          <p:cNvSpPr txBox="1">
            <a:spLocks/>
          </p:cNvSpPr>
          <p:nvPr/>
        </p:nvSpPr>
        <p:spPr bwMode="auto">
          <a:xfrm>
            <a:off x="3302829" y="992496"/>
            <a:ext cx="2755635" cy="3000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/>
          </a:p>
          <a:p>
            <a:r>
              <a:rPr lang="fi-FI" sz="1100" b="1"/>
              <a:t>Demo-ympäristö lyhytaikaiseen kokeilukäyttöön ja harjoitteluun</a:t>
            </a:r>
          </a:p>
          <a:p>
            <a:pPr marL="384810" lvl="1" indent="-128905"/>
            <a:r>
              <a:rPr lang="fi-FI" sz="1050">
                <a:ea typeface="ＭＳ Ｐゴシック"/>
              </a:rPr>
              <a:t>Palvelujen testikäyttö, </a:t>
            </a:r>
            <a:r>
              <a:rPr lang="fi-FI" sz="1050" err="1">
                <a:ea typeface="ＭＳ Ｐゴシック"/>
              </a:rPr>
              <a:t>demoaminen</a:t>
            </a:r>
            <a:r>
              <a:rPr lang="fi-FI" sz="1050">
                <a:ea typeface="ＭＳ Ｐゴシック"/>
              </a:rPr>
              <a:t> esim. osana koulutustapahtumia</a:t>
            </a:r>
            <a:endParaRPr lang="fi-FI" sz="1050"/>
          </a:p>
          <a:p>
            <a:r>
              <a:rPr lang="fi-FI" sz="1100"/>
              <a:t>Tunnukset saa pyytämällä </a:t>
            </a:r>
            <a:r>
              <a:rPr lang="fi-FI" sz="1100">
                <a:hlinkClick r:id="rId2"/>
              </a:rPr>
              <a:t>fairdata@csc.fi</a:t>
            </a:r>
            <a:r>
              <a:rPr lang="fi-FI" sz="1100"/>
              <a:t>, ilmoita viestissäsi:</a:t>
            </a:r>
          </a:p>
          <a:p>
            <a:pPr marL="384810" lvl="1" indent="-128905"/>
            <a:r>
              <a:rPr lang="fi-FI" sz="1050"/>
              <a:t>Käyttötarkoitus</a:t>
            </a:r>
          </a:p>
          <a:p>
            <a:pPr marL="384810" lvl="1" indent="-128905"/>
            <a:r>
              <a:rPr lang="fi-FI" sz="1050">
                <a:ea typeface="ＭＳ Ｐゴシック"/>
              </a:rPr>
              <a:t>Ajankohta</a:t>
            </a:r>
            <a:endParaRPr lang="fi-FI" sz="1050"/>
          </a:p>
          <a:p>
            <a:pPr marL="384810" lvl="1" indent="-128905"/>
            <a:r>
              <a:rPr lang="fi-FI" sz="1050"/>
              <a:t>Tunnusten määrä</a:t>
            </a:r>
          </a:p>
          <a:p>
            <a:r>
              <a:rPr lang="fi-FI" sz="1100"/>
              <a:t>Lisätietoa: </a:t>
            </a:r>
            <a:r>
              <a:rPr lang="fi-FI" sz="1100">
                <a:hlinkClick r:id="rId3"/>
              </a:rPr>
              <a:t>https://www.fairdata.fi/fairdata-demoymparisto/</a:t>
            </a:r>
            <a:r>
              <a:rPr lang="fi-FI" sz="1100"/>
              <a:t> </a:t>
            </a:r>
            <a:endParaRPr lang="fi-FI" sz="1050"/>
          </a:p>
          <a:p>
            <a:endParaRPr lang="fi-FI" sz="1000"/>
          </a:p>
          <a:p>
            <a:endParaRPr lang="fi-FI" sz="800"/>
          </a:p>
          <a:p>
            <a:pPr marL="837931" lvl="2" indent="0">
              <a:buFont typeface="Courier New"/>
              <a:buNone/>
            </a:pPr>
            <a:endParaRPr lang="fi-FI" sz="800"/>
          </a:p>
          <a:p>
            <a:pPr lvl="1"/>
            <a:endParaRPr lang="fi-FI" sz="1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0A6F0-F01F-49A7-9DF0-CFD8E2AC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609"/>
            <a:ext cx="7742238" cy="803275"/>
          </a:xfrm>
        </p:spPr>
        <p:txBody>
          <a:bodyPr/>
          <a:lstStyle/>
          <a:p>
            <a:r>
              <a:rPr lang="fi-FI"/>
              <a:t>Käyttöoppaat ja materiaalit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6303B-4785-4619-AB49-BE36F594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04" y="1002883"/>
            <a:ext cx="2755635" cy="300038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fi-FI" sz="1200" dirty="0"/>
          </a:p>
          <a:p>
            <a:r>
              <a:rPr lang="fi-FI" sz="1200" b="1" dirty="0"/>
              <a:t>Pikaopas tutkimusaineiston julkaisuun: </a:t>
            </a:r>
            <a:r>
              <a:rPr lang="fi-FI" sz="1200" dirty="0">
                <a:hlinkClick r:id="rId4"/>
              </a:rPr>
              <a:t>https://www.fairdata.fi/fairdatan-pikaopas/</a:t>
            </a:r>
            <a:endParaRPr lang="fi-FI" sz="1200" dirty="0"/>
          </a:p>
          <a:p>
            <a:r>
              <a:rPr lang="fi-FI" sz="1200" dirty="0"/>
              <a:t>Fairdata.fi-sivustolla sekä pikaoppaat että yksityiskohtaiset oppaat </a:t>
            </a:r>
            <a:r>
              <a:rPr lang="fi-FI" sz="1200" dirty="0" err="1"/>
              <a:t>IDAn</a:t>
            </a:r>
            <a:r>
              <a:rPr lang="fi-FI" sz="1200" dirty="0"/>
              <a:t> ja </a:t>
            </a:r>
            <a:r>
              <a:rPr lang="fi-FI" sz="1200" dirty="0" err="1"/>
              <a:t>Qvaimen</a:t>
            </a:r>
            <a:r>
              <a:rPr lang="fi-FI" sz="1200" dirty="0"/>
              <a:t> käyttäjille suomeksi ja englanniksi</a:t>
            </a:r>
          </a:p>
          <a:p>
            <a:r>
              <a:rPr lang="fi-FI" sz="1200" b="1" dirty="0"/>
              <a:t>Datanhallinnan muistilista</a:t>
            </a:r>
            <a:r>
              <a:rPr lang="fi-FI" sz="1200" dirty="0"/>
              <a:t> </a:t>
            </a:r>
            <a:r>
              <a:rPr lang="fi-FI" sz="1200" dirty="0">
                <a:hlinkClick r:id="rId5"/>
              </a:rPr>
              <a:t>https://www.fairdata.fi/koulutus/datanhallinnan-muistilista/</a:t>
            </a:r>
            <a:r>
              <a:rPr lang="fi-FI" sz="1200" dirty="0"/>
              <a:t> </a:t>
            </a:r>
          </a:p>
          <a:p>
            <a:endParaRPr lang="fi-FI" sz="1200" dirty="0"/>
          </a:p>
          <a:p>
            <a:pPr marL="0" indent="0">
              <a:buNone/>
            </a:pPr>
            <a:endParaRPr lang="fi-FI" sz="1200" dirty="0"/>
          </a:p>
          <a:p>
            <a:endParaRPr lang="fi-FI" sz="1050" dirty="0"/>
          </a:p>
          <a:p>
            <a:pPr marL="837931" lvl="2" indent="0">
              <a:buNone/>
            </a:pPr>
            <a:endParaRPr lang="fi-FI" sz="1050" dirty="0"/>
          </a:p>
          <a:p>
            <a:pPr lvl="1"/>
            <a:endParaRPr lang="fi-FI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C4612-CB32-4596-9BD6-09CB5EF8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64493-B4B1-4500-9FA6-AEE76B5E596C}"/>
              </a:ext>
            </a:extLst>
          </p:cNvPr>
          <p:cNvSpPr txBox="1">
            <a:spLocks/>
          </p:cNvSpPr>
          <p:nvPr/>
        </p:nvSpPr>
        <p:spPr bwMode="auto">
          <a:xfrm>
            <a:off x="6211240" y="1020435"/>
            <a:ext cx="2514279" cy="29724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  <a:p>
            <a:r>
              <a:rPr lang="fi-FI" sz="1200" b="1" dirty="0"/>
              <a:t>Koulutukset</a:t>
            </a:r>
          </a:p>
          <a:p>
            <a:pPr lvl="1"/>
            <a:r>
              <a:rPr lang="fi-FI" sz="1100" dirty="0">
                <a:hlinkClick r:id="rId6"/>
              </a:rPr>
              <a:t>https://www.fairdata.fi/koulutus/koulutukset/</a:t>
            </a:r>
            <a:endParaRPr lang="fi-FI" sz="1100" dirty="0"/>
          </a:p>
          <a:p>
            <a:pPr lvl="1"/>
            <a:r>
              <a:rPr lang="fi-FI" sz="1100" dirty="0">
                <a:hlinkClick r:id="rId7"/>
              </a:rPr>
              <a:t>https://www.fairdata.fi/koulutuksen-tallenteet/</a:t>
            </a:r>
            <a:endParaRPr lang="fi-FI" sz="1100" dirty="0"/>
          </a:p>
          <a:p>
            <a:r>
              <a:rPr lang="fi-FI" sz="1200" b="1" dirty="0"/>
              <a:t>Vastauksia usein kysyttyihin kysymyksiin</a:t>
            </a:r>
            <a:r>
              <a:rPr lang="fi-FI" sz="1400" b="1" dirty="0"/>
              <a:t> </a:t>
            </a:r>
            <a:r>
              <a:rPr lang="fi-FI" sz="1200" dirty="0">
                <a:hlinkClick r:id="rId8"/>
              </a:rPr>
              <a:t>https://www.fairdata.fi/faq/</a:t>
            </a:r>
            <a:endParaRPr lang="fi-FI" sz="1200" dirty="0"/>
          </a:p>
          <a:p>
            <a:r>
              <a:rPr lang="fi-FI" sz="1200" b="1" dirty="0"/>
              <a:t>Tietoa organisaatioille </a:t>
            </a:r>
            <a:r>
              <a:rPr lang="fi-FI" sz="1200" b="1" dirty="0" err="1"/>
              <a:t>Fairdata</a:t>
            </a:r>
            <a:r>
              <a:rPr lang="fi-FI" sz="1200" b="1" dirty="0"/>
              <a:t>-verkoston wikitilassa:</a:t>
            </a:r>
            <a:r>
              <a:rPr lang="fi-FI" sz="1200" dirty="0"/>
              <a:t> </a:t>
            </a:r>
            <a:r>
              <a:rPr lang="fi-FI" sz="1200" dirty="0">
                <a:hlinkClick r:id="rId9"/>
              </a:rPr>
              <a:t>https://wiki.eduuni.fi/x/3w7PCg</a:t>
            </a:r>
            <a:r>
              <a:rPr lang="fi-FI" sz="1200" dirty="0"/>
              <a:t> </a:t>
            </a:r>
          </a:p>
          <a:p>
            <a:endParaRPr lang="fi-FI" sz="1200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40810-FA03-462A-A557-D3FBE9AE579B}"/>
              </a:ext>
            </a:extLst>
          </p:cNvPr>
          <p:cNvSpPr txBox="1"/>
          <p:nvPr/>
        </p:nvSpPr>
        <p:spPr>
          <a:xfrm>
            <a:off x="6211241" y="898045"/>
            <a:ext cx="2514280" cy="400110"/>
          </a:xfrm>
          <a:prstGeom prst="rect">
            <a:avLst/>
          </a:prstGeom>
          <a:solidFill>
            <a:srgbClr val="008BA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err="1">
                <a:solidFill>
                  <a:schemeClr val="bg1"/>
                </a:solidFill>
              </a:rPr>
              <a:t>Muista</a:t>
            </a:r>
            <a:r>
              <a:rPr lang="en-GB" sz="2000">
                <a:solidFill>
                  <a:schemeClr val="bg1"/>
                </a:solidFill>
              </a:rPr>
              <a:t> </a:t>
            </a:r>
            <a:r>
              <a:rPr lang="en-GB" sz="2000" err="1">
                <a:solidFill>
                  <a:schemeClr val="bg1"/>
                </a:solidFill>
              </a:rPr>
              <a:t>nämä</a:t>
            </a: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0" name="Graphic 9" descr="Lightbulb and gear">
            <a:extLst>
              <a:ext uri="{FF2B5EF4-FFF2-40B4-BE49-F238E27FC236}">
                <a16:creationId xmlns:a16="http://schemas.microsoft.com/office/drawing/2014/main" id="{52386F6D-5A8A-43CD-8107-29DC00E6F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7505" y="921440"/>
            <a:ext cx="342860" cy="339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36575-32B3-4230-8C5F-12DF75F4B020}"/>
              </a:ext>
            </a:extLst>
          </p:cNvPr>
          <p:cNvSpPr txBox="1"/>
          <p:nvPr/>
        </p:nvSpPr>
        <p:spPr>
          <a:xfrm>
            <a:off x="378504" y="898045"/>
            <a:ext cx="2771549" cy="400110"/>
          </a:xfrm>
          <a:prstGeom prst="rect">
            <a:avLst/>
          </a:prstGeom>
          <a:solidFill>
            <a:srgbClr val="008BA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err="1">
                <a:solidFill>
                  <a:schemeClr val="bg1"/>
                </a:solidFill>
              </a:rPr>
              <a:t>Kattavat</a:t>
            </a:r>
            <a:r>
              <a:rPr lang="en-GB" sz="2000">
                <a:solidFill>
                  <a:schemeClr val="bg1"/>
                </a:solidFill>
              </a:rPr>
              <a:t> </a:t>
            </a:r>
            <a:r>
              <a:rPr lang="en-GB" sz="2000" err="1">
                <a:solidFill>
                  <a:schemeClr val="bg1"/>
                </a:solidFill>
              </a:rPr>
              <a:t>käyttöoppaat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55E71D-6655-480F-A754-E26422034371}"/>
              </a:ext>
            </a:extLst>
          </p:cNvPr>
          <p:cNvSpPr txBox="1"/>
          <p:nvPr/>
        </p:nvSpPr>
        <p:spPr>
          <a:xfrm>
            <a:off x="3294873" y="905601"/>
            <a:ext cx="2763592" cy="400110"/>
          </a:xfrm>
          <a:prstGeom prst="rect">
            <a:avLst/>
          </a:prstGeom>
          <a:solidFill>
            <a:srgbClr val="008BA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err="1">
                <a:solidFill>
                  <a:schemeClr val="bg1"/>
                </a:solidFill>
              </a:rPr>
              <a:t>Mahdollisuus</a:t>
            </a:r>
            <a:r>
              <a:rPr lang="en-GB" sz="2000">
                <a:solidFill>
                  <a:schemeClr val="bg1"/>
                </a:solidFill>
              </a:rPr>
              <a:t> </a:t>
            </a:r>
            <a:r>
              <a:rPr lang="en-GB" sz="2000" err="1">
                <a:solidFill>
                  <a:schemeClr val="bg1"/>
                </a:solidFill>
              </a:rPr>
              <a:t>kokeilla</a:t>
            </a: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77615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.pptx" id="{F2A741A0-D5DE-4705-A172-FE33E0D58909}" vid="{CD873E69-D1B7-4235-A758-7B97520355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644</Words>
  <Application>Microsoft Office PowerPoint</Application>
  <PresentationFormat>Custom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Candara</vt:lpstr>
      <vt:lpstr>Corbel</vt:lpstr>
      <vt:lpstr>Courier New</vt:lpstr>
      <vt:lpstr>Verdana</vt:lpstr>
      <vt:lpstr>Wingdings</vt:lpstr>
      <vt:lpstr>CSC_template_2017</vt:lpstr>
      <vt:lpstr>Opi julkaisemaan aineistosi Fairdata-palveluilla  –webinaari  Erja Kortelainen, tuoteomistaja, CSC    Suvi Pousi, tuoteomistaja, CSC   </vt:lpstr>
      <vt:lpstr>Poll</vt:lpstr>
      <vt:lpstr>Ohjelma</vt:lpstr>
      <vt:lpstr>Fairdata-palvelukokonaisuus</vt:lpstr>
      <vt:lpstr>Fairdata-palvelukokonaisuuden hyötyjä</vt:lpstr>
      <vt:lpstr>Miten Fairdata-palvelut toimivat?</vt:lpstr>
      <vt:lpstr>Palvelun käytön rooleja</vt:lpstr>
      <vt:lpstr>Fairdata tarjoaa organisaatiolle näkyvyyttä aineistoihin</vt:lpstr>
      <vt:lpstr>Käyttöoppaat ja materiaalit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Fairdata-palvelut</dc:title>
  <dc:creator/>
  <cp:lastModifiedBy/>
  <cp:revision>313</cp:revision>
  <dcterms:created xsi:type="dcterms:W3CDTF">2023-03-22T13:08:48Z</dcterms:created>
  <dcterms:modified xsi:type="dcterms:W3CDTF">2024-03-19T07:35:57Z</dcterms:modified>
</cp:coreProperties>
</file>